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D3CA"/>
    <a:srgbClr val="CC9900"/>
    <a:srgbClr val="CCFF33"/>
    <a:srgbClr val="00CC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7" autoAdjust="0"/>
  </p:normalViewPr>
  <p:slideViewPr>
    <p:cSldViewPr>
      <p:cViewPr varScale="1">
        <p:scale>
          <a:sx n="65" d="100"/>
          <a:sy n="65" d="100"/>
        </p:scale>
        <p:origin x="-97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image" Target="../media/image2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12" Type="http://schemas.openxmlformats.org/officeDocument/2006/relationships/image" Target="../media/image26.emf"/><Relationship Id="rId2" Type="http://schemas.openxmlformats.org/officeDocument/2006/relationships/image" Target="../media/image16.emf"/><Relationship Id="rId1" Type="http://schemas.openxmlformats.org/officeDocument/2006/relationships/image" Target="../media/image15.emf"/><Relationship Id="rId6" Type="http://schemas.openxmlformats.org/officeDocument/2006/relationships/image" Target="../media/image20.emf"/><Relationship Id="rId11" Type="http://schemas.openxmlformats.org/officeDocument/2006/relationships/image" Target="../media/image25.emf"/><Relationship Id="rId5" Type="http://schemas.openxmlformats.org/officeDocument/2006/relationships/image" Target="../media/image19.emf"/><Relationship Id="rId10" Type="http://schemas.openxmlformats.org/officeDocument/2006/relationships/image" Target="../media/image24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13" Type="http://schemas.openxmlformats.org/officeDocument/2006/relationships/image" Target="../media/image39.emf"/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12" Type="http://schemas.openxmlformats.org/officeDocument/2006/relationships/image" Target="../media/image38.emf"/><Relationship Id="rId2" Type="http://schemas.openxmlformats.org/officeDocument/2006/relationships/image" Target="../media/image28.emf"/><Relationship Id="rId1" Type="http://schemas.openxmlformats.org/officeDocument/2006/relationships/image" Target="../media/image27.emf"/><Relationship Id="rId6" Type="http://schemas.openxmlformats.org/officeDocument/2006/relationships/image" Target="../media/image32.emf"/><Relationship Id="rId11" Type="http://schemas.openxmlformats.org/officeDocument/2006/relationships/image" Target="../media/image37.emf"/><Relationship Id="rId5" Type="http://schemas.openxmlformats.org/officeDocument/2006/relationships/image" Target="../media/image31.emf"/><Relationship Id="rId10" Type="http://schemas.openxmlformats.org/officeDocument/2006/relationships/image" Target="../media/image36.emf"/><Relationship Id="rId4" Type="http://schemas.openxmlformats.org/officeDocument/2006/relationships/image" Target="../media/image30.emf"/><Relationship Id="rId9" Type="http://schemas.openxmlformats.org/officeDocument/2006/relationships/image" Target="../media/image35.e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13" Type="http://schemas.openxmlformats.org/officeDocument/2006/relationships/image" Target="../media/image52.emf"/><Relationship Id="rId18" Type="http://schemas.openxmlformats.org/officeDocument/2006/relationships/image" Target="../media/image57.emf"/><Relationship Id="rId3" Type="http://schemas.openxmlformats.org/officeDocument/2006/relationships/image" Target="../media/image42.emf"/><Relationship Id="rId21" Type="http://schemas.openxmlformats.org/officeDocument/2006/relationships/image" Target="../media/image60.emf"/><Relationship Id="rId7" Type="http://schemas.openxmlformats.org/officeDocument/2006/relationships/image" Target="../media/image46.emf"/><Relationship Id="rId12" Type="http://schemas.openxmlformats.org/officeDocument/2006/relationships/image" Target="../media/image51.emf"/><Relationship Id="rId17" Type="http://schemas.openxmlformats.org/officeDocument/2006/relationships/image" Target="../media/image56.emf"/><Relationship Id="rId2" Type="http://schemas.openxmlformats.org/officeDocument/2006/relationships/image" Target="../media/image41.emf"/><Relationship Id="rId16" Type="http://schemas.openxmlformats.org/officeDocument/2006/relationships/image" Target="../media/image55.emf"/><Relationship Id="rId20" Type="http://schemas.openxmlformats.org/officeDocument/2006/relationships/image" Target="../media/image59.emf"/><Relationship Id="rId1" Type="http://schemas.openxmlformats.org/officeDocument/2006/relationships/image" Target="../media/image40.emf"/><Relationship Id="rId6" Type="http://schemas.openxmlformats.org/officeDocument/2006/relationships/image" Target="../media/image45.emf"/><Relationship Id="rId11" Type="http://schemas.openxmlformats.org/officeDocument/2006/relationships/image" Target="../media/image50.emf"/><Relationship Id="rId5" Type="http://schemas.openxmlformats.org/officeDocument/2006/relationships/image" Target="../media/image44.emf"/><Relationship Id="rId15" Type="http://schemas.openxmlformats.org/officeDocument/2006/relationships/image" Target="../media/image54.emf"/><Relationship Id="rId10" Type="http://schemas.openxmlformats.org/officeDocument/2006/relationships/image" Target="../media/image49.emf"/><Relationship Id="rId19" Type="http://schemas.openxmlformats.org/officeDocument/2006/relationships/image" Target="../media/image58.emf"/><Relationship Id="rId4" Type="http://schemas.openxmlformats.org/officeDocument/2006/relationships/image" Target="../media/image43.emf"/><Relationship Id="rId9" Type="http://schemas.openxmlformats.org/officeDocument/2006/relationships/image" Target="../media/image48.emf"/><Relationship Id="rId14" Type="http://schemas.openxmlformats.org/officeDocument/2006/relationships/image" Target="../media/image53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image" Target="../media/image61.emf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image" Target="../media/image68.emf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4" Type="http://schemas.openxmlformats.org/officeDocument/2006/relationships/image" Target="../media/image71.emf"/></Relationships>
</file>

<file path=ppt/media/image1.png>
</file>

<file path=ppt/media/image67.png>
</file>

<file path=ppt/media/image74.png>
</file>

<file path=ppt/media/image7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" name="Freeform 50"/>
          <p:cNvSpPr>
            <a:spLocks/>
          </p:cNvSpPr>
          <p:nvPr/>
        </p:nvSpPr>
        <p:spPr bwMode="blackWhite">
          <a:xfrm>
            <a:off x="20638" y="12700"/>
            <a:ext cx="8896350" cy="6780213"/>
          </a:xfrm>
          <a:custGeom>
            <a:avLst/>
            <a:gdLst/>
            <a:ahLst/>
            <a:cxnLst>
              <a:cxn ang="0">
                <a:pos x="2822" y="0"/>
              </a:cxn>
              <a:cxn ang="0">
                <a:pos x="0" y="975"/>
              </a:cxn>
              <a:cxn ang="0">
                <a:pos x="2169" y="3619"/>
              </a:cxn>
              <a:cxn ang="0">
                <a:pos x="3985" y="1125"/>
              </a:cxn>
              <a:cxn ang="0">
                <a:pos x="2822" y="0"/>
              </a:cxn>
              <a:cxn ang="0">
                <a:pos x="2822" y="0"/>
              </a:cxn>
            </a:cxnLst>
            <a:rect l="0" t="0" r="r" b="b"/>
            <a:pathLst>
              <a:path w="3985" h="3619">
                <a:moveTo>
                  <a:pt x="2822" y="0"/>
                </a:moveTo>
                <a:lnTo>
                  <a:pt x="0" y="975"/>
                </a:lnTo>
                <a:lnTo>
                  <a:pt x="2169" y="3619"/>
                </a:lnTo>
                <a:lnTo>
                  <a:pt x="3985" y="1125"/>
                </a:lnTo>
                <a:lnTo>
                  <a:pt x="2822" y="0"/>
                </a:lnTo>
                <a:lnTo>
                  <a:pt x="2822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71600" y="1511300"/>
            <a:ext cx="6400800" cy="2273300"/>
          </a:xfrm>
          <a:effectLst>
            <a:outerShdw dist="45791" dir="2021404" algn="ctr" rotWithShape="0">
              <a:schemeClr val="bg2"/>
            </a:outerShdw>
          </a:effectLst>
        </p:spPr>
        <p:txBody>
          <a:bodyPr/>
          <a:lstStyle>
            <a:lvl1pPr>
              <a:defRPr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49400" y="4051300"/>
            <a:ext cx="6032500" cy="1003300"/>
          </a:xfrm>
        </p:spPr>
        <p:txBody>
          <a:bodyPr/>
          <a:lstStyle>
            <a:lvl1pPr marL="0" indent="0" algn="ctr">
              <a:buFontTx/>
              <a:buNone/>
              <a:defRPr sz="280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2" name="Group 60"/>
          <p:cNvGrpSpPr>
            <a:grpSpLocks/>
          </p:cNvGrpSpPr>
          <p:nvPr/>
        </p:nvGrpSpPr>
        <p:grpSpPr bwMode="auto">
          <a:xfrm>
            <a:off x="195263" y="234950"/>
            <a:ext cx="3787775" cy="1778000"/>
            <a:chOff x="123" y="148"/>
            <a:chExt cx="2386" cy="1120"/>
          </a:xfrm>
        </p:grpSpPr>
        <p:sp>
          <p:nvSpPr>
            <p:cNvPr id="3100" name="Freeform 28"/>
            <p:cNvSpPr>
              <a:spLocks/>
            </p:cNvSpPr>
            <p:nvPr userDrawn="1"/>
          </p:nvSpPr>
          <p:spPr bwMode="auto">
            <a:xfrm>
              <a:off x="177" y="177"/>
              <a:ext cx="2250" cy="1017"/>
            </a:xfrm>
            <a:custGeom>
              <a:avLst/>
              <a:gdLst/>
              <a:ahLst/>
              <a:cxnLst>
                <a:cxn ang="0">
                  <a:pos x="794" y="395"/>
                </a:cxn>
                <a:cxn ang="0">
                  <a:pos x="710" y="318"/>
                </a:cxn>
                <a:cxn ang="0">
                  <a:pos x="556" y="210"/>
                </a:cxn>
                <a:cxn ang="0">
                  <a:pos x="71" y="0"/>
                </a:cxn>
                <a:cxn ang="0">
                  <a:pos x="23" y="20"/>
                </a:cxn>
                <a:cxn ang="0">
                  <a:pos x="0" y="83"/>
                </a:cxn>
                <a:cxn ang="0">
                  <a:pos x="28" y="155"/>
                </a:cxn>
                <a:cxn ang="0">
                  <a:pos x="570" y="409"/>
                </a:cxn>
                <a:cxn ang="0">
                  <a:pos x="689" y="393"/>
                </a:cxn>
                <a:cxn ang="0">
                  <a:pos x="785" y="414"/>
                </a:cxn>
                <a:cxn ang="0">
                  <a:pos x="794" y="395"/>
                </a:cxn>
                <a:cxn ang="0">
                  <a:pos x="794" y="395"/>
                </a:cxn>
              </a:cxnLst>
              <a:rect l="0" t="0" r="r" b="b"/>
              <a:pathLst>
                <a:path w="794" h="414">
                  <a:moveTo>
                    <a:pt x="794" y="395"/>
                  </a:moveTo>
                  <a:lnTo>
                    <a:pt x="710" y="318"/>
                  </a:lnTo>
                  <a:lnTo>
                    <a:pt x="556" y="210"/>
                  </a:lnTo>
                  <a:lnTo>
                    <a:pt x="71" y="0"/>
                  </a:lnTo>
                  <a:lnTo>
                    <a:pt x="23" y="20"/>
                  </a:lnTo>
                  <a:lnTo>
                    <a:pt x="0" y="83"/>
                  </a:lnTo>
                  <a:lnTo>
                    <a:pt x="28" y="155"/>
                  </a:lnTo>
                  <a:lnTo>
                    <a:pt x="570" y="409"/>
                  </a:lnTo>
                  <a:lnTo>
                    <a:pt x="689" y="393"/>
                  </a:lnTo>
                  <a:lnTo>
                    <a:pt x="785" y="414"/>
                  </a:lnTo>
                  <a:lnTo>
                    <a:pt x="794" y="395"/>
                  </a:lnTo>
                  <a:lnTo>
                    <a:pt x="794" y="395"/>
                  </a:lnTo>
                  <a:close/>
                </a:path>
              </a:pathLst>
            </a:custGeom>
            <a:solidFill>
              <a:srgbClr val="F8F8F8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1" name="Freeform 29"/>
            <p:cNvSpPr>
              <a:spLocks/>
            </p:cNvSpPr>
            <p:nvPr userDrawn="1"/>
          </p:nvSpPr>
          <p:spPr bwMode="auto">
            <a:xfrm>
              <a:off x="166" y="261"/>
              <a:ext cx="2244" cy="1007"/>
            </a:xfrm>
            <a:custGeom>
              <a:avLst/>
              <a:gdLst/>
              <a:ahLst/>
              <a:cxnLst>
                <a:cxn ang="0">
                  <a:pos x="137" y="0"/>
                </a:cxn>
                <a:cxn ang="0">
                  <a:pos x="1331" y="519"/>
                </a:cxn>
                <a:cxn ang="0">
                  <a:pos x="1428" y="638"/>
                </a:cxn>
                <a:cxn ang="0">
                  <a:pos x="1586" y="792"/>
                </a:cxn>
                <a:cxn ang="0">
                  <a:pos x="1565" y="821"/>
                </a:cxn>
                <a:cxn ang="0">
                  <a:pos x="1350" y="787"/>
                </a:cxn>
                <a:cxn ang="0">
                  <a:pos x="1145" y="811"/>
                </a:cxn>
                <a:cxn ang="0">
                  <a:pos x="42" y="298"/>
                </a:cxn>
                <a:cxn ang="0">
                  <a:pos x="0" y="150"/>
                </a:cxn>
                <a:cxn ang="0">
                  <a:pos x="46" y="32"/>
                </a:cxn>
                <a:cxn ang="0">
                  <a:pos x="137" y="0"/>
                </a:cxn>
                <a:cxn ang="0">
                  <a:pos x="137" y="0"/>
                </a:cxn>
              </a:cxnLst>
              <a:rect l="0" t="0" r="r" b="b"/>
              <a:pathLst>
                <a:path w="1586" h="821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02" name="Freeform 30"/>
            <p:cNvSpPr>
              <a:spLocks/>
            </p:cNvSpPr>
            <p:nvPr userDrawn="1"/>
          </p:nvSpPr>
          <p:spPr bwMode="auto">
            <a:xfrm>
              <a:off x="474" y="344"/>
              <a:ext cx="1488" cy="919"/>
            </a:xfrm>
            <a:custGeom>
              <a:avLst/>
              <a:gdLst/>
              <a:ahLst/>
              <a:cxnLst>
                <a:cxn ang="0">
                  <a:pos x="0" y="325"/>
                </a:cxn>
                <a:cxn ang="0">
                  <a:pos x="922" y="747"/>
                </a:cxn>
                <a:cxn ang="0">
                  <a:pos x="939" y="534"/>
                </a:cxn>
                <a:cxn ang="0">
                  <a:pos x="1049" y="422"/>
                </a:cxn>
                <a:cxn ang="0">
                  <a:pos x="78" y="0"/>
                </a:cxn>
                <a:cxn ang="0">
                  <a:pos x="0" y="127"/>
                </a:cxn>
                <a:cxn ang="0">
                  <a:pos x="0" y="325"/>
                </a:cxn>
                <a:cxn ang="0">
                  <a:pos x="0" y="325"/>
                </a:cxn>
              </a:cxnLst>
              <a:rect l="0" t="0" r="r" b="b"/>
              <a:pathLst>
                <a:path w="1049" h="747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" name="Group 57"/>
            <p:cNvGrpSpPr>
              <a:grpSpLocks/>
            </p:cNvGrpSpPr>
            <p:nvPr userDrawn="1"/>
          </p:nvGrpSpPr>
          <p:grpSpPr bwMode="auto">
            <a:xfrm>
              <a:off x="123" y="148"/>
              <a:ext cx="2386" cy="1081"/>
              <a:chOff x="123" y="148"/>
              <a:chExt cx="2386" cy="1081"/>
            </a:xfrm>
          </p:grpSpPr>
          <p:sp>
            <p:nvSpPr>
              <p:cNvPr id="3103" name="Freeform 31"/>
              <p:cNvSpPr>
                <a:spLocks/>
              </p:cNvSpPr>
              <p:nvPr userDrawn="1"/>
            </p:nvSpPr>
            <p:spPr bwMode="auto">
              <a:xfrm>
                <a:off x="2005" y="934"/>
                <a:ext cx="212" cy="214"/>
              </a:xfrm>
              <a:custGeom>
                <a:avLst/>
                <a:gdLst/>
                <a:ahLst/>
                <a:cxnLst>
                  <a:cxn ang="0">
                    <a:pos x="110" y="0"/>
                  </a:cxn>
                  <a:cxn ang="0">
                    <a:pos x="40" y="66"/>
                  </a:cxn>
                  <a:cxn ang="0">
                    <a:pos x="0" y="173"/>
                  </a:cxn>
                  <a:cxn ang="0">
                    <a:pos x="80" y="160"/>
                  </a:cxn>
                  <a:cxn ang="0">
                    <a:pos x="103" y="84"/>
                  </a:cxn>
                  <a:cxn ang="0">
                    <a:pos x="150" y="27"/>
                  </a:cxn>
                  <a:cxn ang="0">
                    <a:pos x="110" y="0"/>
                  </a:cxn>
                  <a:cxn ang="0">
                    <a:pos x="110" y="0"/>
                  </a:cxn>
                </a:cxnLst>
                <a:rect l="0" t="0" r="r" b="b"/>
                <a:pathLst>
                  <a:path w="150" h="173">
                    <a:moveTo>
                      <a:pt x="110" y="0"/>
                    </a:moveTo>
                    <a:lnTo>
                      <a:pt x="40" y="66"/>
                    </a:lnTo>
                    <a:lnTo>
                      <a:pt x="0" y="173"/>
                    </a:lnTo>
                    <a:lnTo>
                      <a:pt x="80" y="160"/>
                    </a:lnTo>
                    <a:lnTo>
                      <a:pt x="103" y="84"/>
                    </a:lnTo>
                    <a:lnTo>
                      <a:pt x="150" y="27"/>
                    </a:lnTo>
                    <a:lnTo>
                      <a:pt x="110" y="0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4" name="Freeform 32"/>
              <p:cNvSpPr>
                <a:spLocks/>
              </p:cNvSpPr>
              <p:nvPr userDrawn="1"/>
            </p:nvSpPr>
            <p:spPr bwMode="auto">
              <a:xfrm>
                <a:off x="123" y="148"/>
                <a:ext cx="2386" cy="1081"/>
              </a:xfrm>
              <a:custGeom>
                <a:avLst/>
                <a:gdLst/>
                <a:ahLst/>
                <a:cxnLst>
                  <a:cxn ang="0">
                    <a:pos x="156" y="0"/>
                  </a:cxn>
                  <a:cxn ang="0">
                    <a:pos x="63" y="52"/>
                  </a:cxn>
                  <a:cxn ang="0">
                    <a:pos x="0" y="208"/>
                  </a:cxn>
                  <a:cxn ang="0">
                    <a:pos x="67" y="358"/>
                  </a:cxn>
                  <a:cxn ang="0">
                    <a:pos x="1182" y="867"/>
                  </a:cxn>
                  <a:cxn ang="0">
                    <a:pos x="1422" y="835"/>
                  </a:cxn>
                  <a:cxn ang="0">
                    <a:pos x="1616" y="880"/>
                  </a:cxn>
                  <a:cxn ang="0">
                    <a:pos x="1684" y="808"/>
                  </a:cxn>
                  <a:cxn ang="0">
                    <a:pos x="1502" y="664"/>
                  </a:cxn>
                  <a:cxn ang="0">
                    <a:pos x="1428" y="512"/>
                  </a:cxn>
                  <a:cxn ang="0">
                    <a:pos x="1369" y="527"/>
                  </a:cxn>
                  <a:cxn ang="0">
                    <a:pos x="1439" y="664"/>
                  </a:cxn>
                  <a:cxn ang="0">
                    <a:pos x="1578" y="810"/>
                  </a:cxn>
                  <a:cxn ang="0">
                    <a:pos x="1413" y="787"/>
                  </a:cxn>
                  <a:cxn ang="0">
                    <a:pos x="1219" y="814"/>
                  </a:cxn>
                  <a:cxn ang="0">
                    <a:pos x="1255" y="650"/>
                  </a:cxn>
                  <a:cxn ang="0">
                    <a:pos x="1338" y="538"/>
                  </a:cxn>
                  <a:cxn ang="0">
                    <a:pos x="1241" y="552"/>
                  </a:cxn>
                  <a:cxn ang="0">
                    <a:pos x="1165" y="658"/>
                  </a:cxn>
                  <a:cxn ang="0">
                    <a:pos x="1139" y="791"/>
                  </a:cxn>
                  <a:cxn ang="0">
                    <a:pos x="107" y="310"/>
                  </a:cxn>
                  <a:cxn ang="0">
                    <a:pos x="80" y="215"/>
                  </a:cxn>
                  <a:cxn ang="0">
                    <a:pos x="103" y="95"/>
                  </a:cxn>
                  <a:cxn ang="0">
                    <a:pos x="217" y="0"/>
                  </a:cxn>
                  <a:cxn ang="0">
                    <a:pos x="156" y="0"/>
                  </a:cxn>
                  <a:cxn ang="0">
                    <a:pos x="156" y="0"/>
                  </a:cxn>
                </a:cxnLst>
                <a:rect l="0" t="0" r="r" b="b"/>
                <a:pathLst>
                  <a:path w="1684" h="880">
                    <a:moveTo>
                      <a:pt x="156" y="0"/>
                    </a:moveTo>
                    <a:lnTo>
                      <a:pt x="63" y="52"/>
                    </a:lnTo>
                    <a:lnTo>
                      <a:pt x="0" y="208"/>
                    </a:lnTo>
                    <a:lnTo>
                      <a:pt x="67" y="358"/>
                    </a:lnTo>
                    <a:lnTo>
                      <a:pt x="1182" y="867"/>
                    </a:lnTo>
                    <a:lnTo>
                      <a:pt x="1422" y="835"/>
                    </a:lnTo>
                    <a:lnTo>
                      <a:pt x="1616" y="880"/>
                    </a:lnTo>
                    <a:lnTo>
                      <a:pt x="1684" y="808"/>
                    </a:lnTo>
                    <a:lnTo>
                      <a:pt x="1502" y="664"/>
                    </a:lnTo>
                    <a:lnTo>
                      <a:pt x="1428" y="512"/>
                    </a:lnTo>
                    <a:lnTo>
                      <a:pt x="1369" y="527"/>
                    </a:lnTo>
                    <a:lnTo>
                      <a:pt x="1439" y="664"/>
                    </a:lnTo>
                    <a:lnTo>
                      <a:pt x="1578" y="810"/>
                    </a:lnTo>
                    <a:lnTo>
                      <a:pt x="1413" y="787"/>
                    </a:lnTo>
                    <a:lnTo>
                      <a:pt x="1219" y="814"/>
                    </a:lnTo>
                    <a:lnTo>
                      <a:pt x="1255" y="650"/>
                    </a:lnTo>
                    <a:lnTo>
                      <a:pt x="1338" y="538"/>
                    </a:lnTo>
                    <a:lnTo>
                      <a:pt x="1241" y="552"/>
                    </a:lnTo>
                    <a:lnTo>
                      <a:pt x="1165" y="658"/>
                    </a:lnTo>
                    <a:lnTo>
                      <a:pt x="1139" y="791"/>
                    </a:lnTo>
                    <a:lnTo>
                      <a:pt x="107" y="310"/>
                    </a:lnTo>
                    <a:lnTo>
                      <a:pt x="80" y="215"/>
                    </a:lnTo>
                    <a:lnTo>
                      <a:pt x="103" y="95"/>
                    </a:lnTo>
                    <a:lnTo>
                      <a:pt x="217" y="0"/>
                    </a:lnTo>
                    <a:lnTo>
                      <a:pt x="156" y="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5" name="Freeform 33"/>
              <p:cNvSpPr>
                <a:spLocks/>
              </p:cNvSpPr>
              <p:nvPr userDrawn="1"/>
            </p:nvSpPr>
            <p:spPr bwMode="auto">
              <a:xfrm>
                <a:off x="324" y="158"/>
                <a:ext cx="1686" cy="614"/>
              </a:xfrm>
              <a:custGeom>
                <a:avLst/>
                <a:gdLst/>
                <a:ahLst/>
                <a:cxnLst>
                  <a:cxn ang="0">
                    <a:pos x="100" y="0"/>
                  </a:cxn>
                  <a:cxn ang="0">
                    <a:pos x="1190" y="490"/>
                  </a:cxn>
                  <a:cxn ang="0">
                    <a:pos x="1076" y="500"/>
                  </a:cxn>
                  <a:cxn ang="0">
                    <a:pos x="0" y="27"/>
                  </a:cxn>
                  <a:cxn ang="0">
                    <a:pos x="100" y="0"/>
                  </a:cxn>
                  <a:cxn ang="0">
                    <a:pos x="100" y="0"/>
                  </a:cxn>
                </a:cxnLst>
                <a:rect l="0" t="0" r="r" b="b"/>
                <a:pathLst>
                  <a:path w="1190" h="50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6" name="Freeform 34"/>
              <p:cNvSpPr>
                <a:spLocks/>
              </p:cNvSpPr>
              <p:nvPr userDrawn="1"/>
            </p:nvSpPr>
            <p:spPr bwMode="auto">
              <a:xfrm>
                <a:off x="409" y="251"/>
                <a:ext cx="227" cy="410"/>
              </a:xfrm>
              <a:custGeom>
                <a:avLst/>
                <a:gdLst/>
                <a:ahLst/>
                <a:cxnLst>
                  <a:cxn ang="0">
                    <a:pos x="116" y="0"/>
                  </a:cxn>
                  <a:cxn ang="0">
                    <a:pos x="19" y="106"/>
                  </a:cxn>
                  <a:cxn ang="0">
                    <a:pos x="0" y="230"/>
                  </a:cxn>
                  <a:cxn ang="0">
                    <a:pos x="33" y="314"/>
                  </a:cxn>
                  <a:cxn ang="0">
                    <a:pos x="94" y="335"/>
                  </a:cxn>
                  <a:cxn ang="0">
                    <a:pos x="76" y="154"/>
                  </a:cxn>
                  <a:cxn ang="0">
                    <a:pos x="160" y="17"/>
                  </a:cxn>
                  <a:cxn ang="0">
                    <a:pos x="116" y="0"/>
                  </a:cxn>
                  <a:cxn ang="0">
                    <a:pos x="116" y="0"/>
                  </a:cxn>
                </a:cxnLst>
                <a:rect l="0" t="0" r="r" b="b"/>
                <a:pathLst>
                  <a:path w="160" h="335">
                    <a:moveTo>
                      <a:pt x="116" y="0"/>
                    </a:moveTo>
                    <a:lnTo>
                      <a:pt x="19" y="106"/>
                    </a:lnTo>
                    <a:lnTo>
                      <a:pt x="0" y="230"/>
                    </a:lnTo>
                    <a:lnTo>
                      <a:pt x="33" y="314"/>
                    </a:lnTo>
                    <a:lnTo>
                      <a:pt x="94" y="335"/>
                    </a:lnTo>
                    <a:lnTo>
                      <a:pt x="76" y="154"/>
                    </a:lnTo>
                    <a:lnTo>
                      <a:pt x="160" y="17"/>
                    </a:lnTo>
                    <a:lnTo>
                      <a:pt x="116" y="0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7" name="Freeform 35"/>
              <p:cNvSpPr>
                <a:spLocks/>
              </p:cNvSpPr>
              <p:nvPr userDrawn="1"/>
            </p:nvSpPr>
            <p:spPr bwMode="auto">
              <a:xfrm>
                <a:off x="846" y="536"/>
                <a:ext cx="691" cy="364"/>
              </a:xfrm>
              <a:custGeom>
                <a:avLst/>
                <a:gdLst/>
                <a:ahLst/>
                <a:cxnLst>
                  <a:cxn ang="0">
                    <a:pos x="14" y="34"/>
                  </a:cxn>
                  <a:cxn ang="0">
                    <a:pos x="160" y="66"/>
                  </a:cxn>
                  <a:cxn ang="0">
                    <a:pos x="324" y="137"/>
                  </a:cxn>
                  <a:cxn ang="0">
                    <a:pos x="440" y="243"/>
                  </a:cxn>
                  <a:cxn ang="0">
                    <a:pos x="326" y="230"/>
                  </a:cxn>
                  <a:cxn ang="0">
                    <a:pos x="139" y="146"/>
                  </a:cxn>
                  <a:cxn ang="0">
                    <a:pos x="50" y="80"/>
                  </a:cxn>
                  <a:cxn ang="0">
                    <a:pos x="107" y="163"/>
                  </a:cxn>
                  <a:cxn ang="0">
                    <a:pos x="272" y="270"/>
                  </a:cxn>
                  <a:cxn ang="0">
                    <a:pos x="466" y="296"/>
                  </a:cxn>
                  <a:cxn ang="0">
                    <a:pos x="489" y="224"/>
                  </a:cxn>
                  <a:cxn ang="0">
                    <a:pos x="394" y="120"/>
                  </a:cxn>
                  <a:cxn ang="0">
                    <a:pos x="170" y="17"/>
                  </a:cxn>
                  <a:cxn ang="0">
                    <a:pos x="0" y="0"/>
                  </a:cxn>
                  <a:cxn ang="0">
                    <a:pos x="14" y="34"/>
                  </a:cxn>
                  <a:cxn ang="0">
                    <a:pos x="14" y="34"/>
                  </a:cxn>
                </a:cxnLst>
                <a:rect l="0" t="0" r="r" b="b"/>
                <a:pathLst>
                  <a:path w="489" h="296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4" name="Group 59"/>
          <p:cNvGrpSpPr>
            <a:grpSpLocks/>
          </p:cNvGrpSpPr>
          <p:nvPr/>
        </p:nvGrpSpPr>
        <p:grpSpPr bwMode="auto">
          <a:xfrm>
            <a:off x="7915275" y="4368800"/>
            <a:ext cx="742950" cy="1058863"/>
            <a:chOff x="4986" y="2752"/>
            <a:chExt cx="468" cy="667"/>
          </a:xfrm>
        </p:grpSpPr>
        <p:sp>
          <p:nvSpPr>
            <p:cNvPr id="3109" name="Freeform 37"/>
            <p:cNvSpPr>
              <a:spLocks/>
            </p:cNvSpPr>
            <p:nvPr userDrawn="1"/>
          </p:nvSpPr>
          <p:spPr bwMode="auto">
            <a:xfrm rot="7320404">
              <a:off x="4909" y="2936"/>
              <a:ext cx="629" cy="293"/>
            </a:xfrm>
            <a:custGeom>
              <a:avLst/>
              <a:gdLst/>
              <a:ahLst/>
              <a:cxnLst>
                <a:cxn ang="0">
                  <a:pos x="794" y="395"/>
                </a:cxn>
                <a:cxn ang="0">
                  <a:pos x="710" y="318"/>
                </a:cxn>
                <a:cxn ang="0">
                  <a:pos x="556" y="210"/>
                </a:cxn>
                <a:cxn ang="0">
                  <a:pos x="71" y="0"/>
                </a:cxn>
                <a:cxn ang="0">
                  <a:pos x="23" y="20"/>
                </a:cxn>
                <a:cxn ang="0">
                  <a:pos x="0" y="83"/>
                </a:cxn>
                <a:cxn ang="0">
                  <a:pos x="28" y="155"/>
                </a:cxn>
                <a:cxn ang="0">
                  <a:pos x="570" y="409"/>
                </a:cxn>
                <a:cxn ang="0">
                  <a:pos x="689" y="393"/>
                </a:cxn>
                <a:cxn ang="0">
                  <a:pos x="785" y="414"/>
                </a:cxn>
                <a:cxn ang="0">
                  <a:pos x="794" y="395"/>
                </a:cxn>
                <a:cxn ang="0">
                  <a:pos x="794" y="395"/>
                </a:cxn>
              </a:cxnLst>
              <a:rect l="0" t="0" r="r" b="b"/>
              <a:pathLst>
                <a:path w="794" h="414">
                  <a:moveTo>
                    <a:pt x="794" y="395"/>
                  </a:moveTo>
                  <a:lnTo>
                    <a:pt x="710" y="318"/>
                  </a:lnTo>
                  <a:lnTo>
                    <a:pt x="556" y="210"/>
                  </a:lnTo>
                  <a:lnTo>
                    <a:pt x="71" y="0"/>
                  </a:lnTo>
                  <a:lnTo>
                    <a:pt x="23" y="20"/>
                  </a:lnTo>
                  <a:lnTo>
                    <a:pt x="0" y="83"/>
                  </a:lnTo>
                  <a:lnTo>
                    <a:pt x="28" y="155"/>
                  </a:lnTo>
                  <a:lnTo>
                    <a:pt x="570" y="409"/>
                  </a:lnTo>
                  <a:lnTo>
                    <a:pt x="689" y="393"/>
                  </a:lnTo>
                  <a:lnTo>
                    <a:pt x="785" y="414"/>
                  </a:lnTo>
                  <a:lnTo>
                    <a:pt x="794" y="395"/>
                  </a:lnTo>
                  <a:lnTo>
                    <a:pt x="794" y="395"/>
                  </a:lnTo>
                  <a:close/>
                </a:path>
              </a:pathLst>
            </a:custGeom>
            <a:solidFill>
              <a:srgbClr val="F8F8F8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10" name="Freeform 38"/>
            <p:cNvSpPr>
              <a:spLocks/>
            </p:cNvSpPr>
            <p:nvPr userDrawn="1"/>
          </p:nvSpPr>
          <p:spPr bwMode="auto">
            <a:xfrm rot="7320404">
              <a:off x="4893" y="2923"/>
              <a:ext cx="627" cy="290"/>
            </a:xfrm>
            <a:custGeom>
              <a:avLst/>
              <a:gdLst/>
              <a:ahLst/>
              <a:cxnLst>
                <a:cxn ang="0">
                  <a:pos x="137" y="0"/>
                </a:cxn>
                <a:cxn ang="0">
                  <a:pos x="1331" y="519"/>
                </a:cxn>
                <a:cxn ang="0">
                  <a:pos x="1428" y="638"/>
                </a:cxn>
                <a:cxn ang="0">
                  <a:pos x="1586" y="792"/>
                </a:cxn>
                <a:cxn ang="0">
                  <a:pos x="1565" y="821"/>
                </a:cxn>
                <a:cxn ang="0">
                  <a:pos x="1350" y="787"/>
                </a:cxn>
                <a:cxn ang="0">
                  <a:pos x="1145" y="811"/>
                </a:cxn>
                <a:cxn ang="0">
                  <a:pos x="42" y="298"/>
                </a:cxn>
                <a:cxn ang="0">
                  <a:pos x="0" y="150"/>
                </a:cxn>
                <a:cxn ang="0">
                  <a:pos x="46" y="32"/>
                </a:cxn>
                <a:cxn ang="0">
                  <a:pos x="137" y="0"/>
                </a:cxn>
                <a:cxn ang="0">
                  <a:pos x="137" y="0"/>
                </a:cxn>
              </a:cxnLst>
              <a:rect l="0" t="0" r="r" b="b"/>
              <a:pathLst>
                <a:path w="1586" h="821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folHlink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11" name="Freeform 39"/>
            <p:cNvSpPr>
              <a:spLocks/>
            </p:cNvSpPr>
            <p:nvPr userDrawn="1"/>
          </p:nvSpPr>
          <p:spPr bwMode="auto">
            <a:xfrm rot="7320404">
              <a:off x="5000" y="2912"/>
              <a:ext cx="416" cy="265"/>
            </a:xfrm>
            <a:custGeom>
              <a:avLst/>
              <a:gdLst/>
              <a:ahLst/>
              <a:cxnLst>
                <a:cxn ang="0">
                  <a:pos x="0" y="325"/>
                </a:cxn>
                <a:cxn ang="0">
                  <a:pos x="922" y="747"/>
                </a:cxn>
                <a:cxn ang="0">
                  <a:pos x="939" y="534"/>
                </a:cxn>
                <a:cxn ang="0">
                  <a:pos x="1049" y="422"/>
                </a:cxn>
                <a:cxn ang="0">
                  <a:pos x="78" y="0"/>
                </a:cxn>
                <a:cxn ang="0">
                  <a:pos x="0" y="127"/>
                </a:cxn>
                <a:cxn ang="0">
                  <a:pos x="0" y="325"/>
                </a:cxn>
                <a:cxn ang="0">
                  <a:pos x="0" y="325"/>
                </a:cxn>
              </a:cxnLst>
              <a:rect l="0" t="0" r="r" b="b"/>
              <a:pathLst>
                <a:path w="1049" h="747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5" name="Group 58"/>
            <p:cNvGrpSpPr>
              <a:grpSpLocks/>
            </p:cNvGrpSpPr>
            <p:nvPr userDrawn="1"/>
          </p:nvGrpSpPr>
          <p:grpSpPr bwMode="auto">
            <a:xfrm>
              <a:off x="4986" y="2752"/>
              <a:ext cx="468" cy="667"/>
              <a:chOff x="4986" y="2752"/>
              <a:chExt cx="468" cy="667"/>
            </a:xfrm>
          </p:grpSpPr>
          <p:sp>
            <p:nvSpPr>
              <p:cNvPr id="3112" name="Freeform 40"/>
              <p:cNvSpPr>
                <a:spLocks/>
              </p:cNvSpPr>
              <p:nvPr userDrawn="1"/>
            </p:nvSpPr>
            <p:spPr bwMode="auto">
              <a:xfrm rot="7320404">
                <a:off x="4987" y="3190"/>
                <a:ext cx="59" cy="61"/>
              </a:xfrm>
              <a:custGeom>
                <a:avLst/>
                <a:gdLst/>
                <a:ahLst/>
                <a:cxnLst>
                  <a:cxn ang="0">
                    <a:pos x="110" y="0"/>
                  </a:cxn>
                  <a:cxn ang="0">
                    <a:pos x="40" y="66"/>
                  </a:cxn>
                  <a:cxn ang="0">
                    <a:pos x="0" y="173"/>
                  </a:cxn>
                  <a:cxn ang="0">
                    <a:pos x="80" y="160"/>
                  </a:cxn>
                  <a:cxn ang="0">
                    <a:pos x="103" y="84"/>
                  </a:cxn>
                  <a:cxn ang="0">
                    <a:pos x="150" y="27"/>
                  </a:cxn>
                  <a:cxn ang="0">
                    <a:pos x="110" y="0"/>
                  </a:cxn>
                  <a:cxn ang="0">
                    <a:pos x="110" y="0"/>
                  </a:cxn>
                </a:cxnLst>
                <a:rect l="0" t="0" r="r" b="b"/>
                <a:pathLst>
                  <a:path w="150" h="173">
                    <a:moveTo>
                      <a:pt x="110" y="0"/>
                    </a:moveTo>
                    <a:lnTo>
                      <a:pt x="40" y="66"/>
                    </a:lnTo>
                    <a:lnTo>
                      <a:pt x="0" y="173"/>
                    </a:lnTo>
                    <a:lnTo>
                      <a:pt x="80" y="160"/>
                    </a:lnTo>
                    <a:lnTo>
                      <a:pt x="103" y="84"/>
                    </a:lnTo>
                    <a:lnTo>
                      <a:pt x="150" y="27"/>
                    </a:lnTo>
                    <a:lnTo>
                      <a:pt x="110" y="0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13" name="Freeform 41"/>
              <p:cNvSpPr>
                <a:spLocks/>
              </p:cNvSpPr>
              <p:nvPr userDrawn="1"/>
            </p:nvSpPr>
            <p:spPr bwMode="auto">
              <a:xfrm rot="7320404">
                <a:off x="4887" y="2930"/>
                <a:ext cx="667" cy="311"/>
              </a:xfrm>
              <a:custGeom>
                <a:avLst/>
                <a:gdLst/>
                <a:ahLst/>
                <a:cxnLst>
                  <a:cxn ang="0">
                    <a:pos x="156" y="0"/>
                  </a:cxn>
                  <a:cxn ang="0">
                    <a:pos x="63" y="52"/>
                  </a:cxn>
                  <a:cxn ang="0">
                    <a:pos x="0" y="208"/>
                  </a:cxn>
                  <a:cxn ang="0">
                    <a:pos x="67" y="358"/>
                  </a:cxn>
                  <a:cxn ang="0">
                    <a:pos x="1182" y="867"/>
                  </a:cxn>
                  <a:cxn ang="0">
                    <a:pos x="1422" y="835"/>
                  </a:cxn>
                  <a:cxn ang="0">
                    <a:pos x="1616" y="880"/>
                  </a:cxn>
                  <a:cxn ang="0">
                    <a:pos x="1684" y="808"/>
                  </a:cxn>
                  <a:cxn ang="0">
                    <a:pos x="1502" y="664"/>
                  </a:cxn>
                  <a:cxn ang="0">
                    <a:pos x="1428" y="512"/>
                  </a:cxn>
                  <a:cxn ang="0">
                    <a:pos x="1369" y="527"/>
                  </a:cxn>
                  <a:cxn ang="0">
                    <a:pos x="1439" y="664"/>
                  </a:cxn>
                  <a:cxn ang="0">
                    <a:pos x="1578" y="810"/>
                  </a:cxn>
                  <a:cxn ang="0">
                    <a:pos x="1413" y="787"/>
                  </a:cxn>
                  <a:cxn ang="0">
                    <a:pos x="1219" y="814"/>
                  </a:cxn>
                  <a:cxn ang="0">
                    <a:pos x="1255" y="650"/>
                  </a:cxn>
                  <a:cxn ang="0">
                    <a:pos x="1338" y="538"/>
                  </a:cxn>
                  <a:cxn ang="0">
                    <a:pos x="1241" y="552"/>
                  </a:cxn>
                  <a:cxn ang="0">
                    <a:pos x="1165" y="658"/>
                  </a:cxn>
                  <a:cxn ang="0">
                    <a:pos x="1139" y="791"/>
                  </a:cxn>
                  <a:cxn ang="0">
                    <a:pos x="107" y="310"/>
                  </a:cxn>
                  <a:cxn ang="0">
                    <a:pos x="80" y="215"/>
                  </a:cxn>
                  <a:cxn ang="0">
                    <a:pos x="103" y="95"/>
                  </a:cxn>
                  <a:cxn ang="0">
                    <a:pos x="217" y="0"/>
                  </a:cxn>
                  <a:cxn ang="0">
                    <a:pos x="156" y="0"/>
                  </a:cxn>
                  <a:cxn ang="0">
                    <a:pos x="156" y="0"/>
                  </a:cxn>
                </a:cxnLst>
                <a:rect l="0" t="0" r="r" b="b"/>
                <a:pathLst>
                  <a:path w="1684" h="880">
                    <a:moveTo>
                      <a:pt x="156" y="0"/>
                    </a:moveTo>
                    <a:lnTo>
                      <a:pt x="63" y="52"/>
                    </a:lnTo>
                    <a:lnTo>
                      <a:pt x="0" y="208"/>
                    </a:lnTo>
                    <a:lnTo>
                      <a:pt x="67" y="358"/>
                    </a:lnTo>
                    <a:lnTo>
                      <a:pt x="1182" y="867"/>
                    </a:lnTo>
                    <a:lnTo>
                      <a:pt x="1422" y="835"/>
                    </a:lnTo>
                    <a:lnTo>
                      <a:pt x="1616" y="880"/>
                    </a:lnTo>
                    <a:lnTo>
                      <a:pt x="1684" y="808"/>
                    </a:lnTo>
                    <a:lnTo>
                      <a:pt x="1502" y="664"/>
                    </a:lnTo>
                    <a:lnTo>
                      <a:pt x="1428" y="512"/>
                    </a:lnTo>
                    <a:lnTo>
                      <a:pt x="1369" y="527"/>
                    </a:lnTo>
                    <a:lnTo>
                      <a:pt x="1439" y="664"/>
                    </a:lnTo>
                    <a:lnTo>
                      <a:pt x="1578" y="810"/>
                    </a:lnTo>
                    <a:lnTo>
                      <a:pt x="1413" y="787"/>
                    </a:lnTo>
                    <a:lnTo>
                      <a:pt x="1219" y="814"/>
                    </a:lnTo>
                    <a:lnTo>
                      <a:pt x="1255" y="650"/>
                    </a:lnTo>
                    <a:lnTo>
                      <a:pt x="1338" y="538"/>
                    </a:lnTo>
                    <a:lnTo>
                      <a:pt x="1241" y="552"/>
                    </a:lnTo>
                    <a:lnTo>
                      <a:pt x="1165" y="658"/>
                    </a:lnTo>
                    <a:lnTo>
                      <a:pt x="1139" y="791"/>
                    </a:lnTo>
                    <a:lnTo>
                      <a:pt x="107" y="310"/>
                    </a:lnTo>
                    <a:lnTo>
                      <a:pt x="80" y="215"/>
                    </a:lnTo>
                    <a:lnTo>
                      <a:pt x="103" y="95"/>
                    </a:lnTo>
                    <a:lnTo>
                      <a:pt x="217" y="0"/>
                    </a:lnTo>
                    <a:lnTo>
                      <a:pt x="156" y="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14" name="Freeform 42"/>
              <p:cNvSpPr>
                <a:spLocks/>
              </p:cNvSpPr>
              <p:nvPr userDrawn="1"/>
            </p:nvSpPr>
            <p:spPr bwMode="auto">
              <a:xfrm rot="7320404">
                <a:off x="5062" y="2997"/>
                <a:ext cx="472" cy="176"/>
              </a:xfrm>
              <a:custGeom>
                <a:avLst/>
                <a:gdLst/>
                <a:ahLst/>
                <a:cxnLst>
                  <a:cxn ang="0">
                    <a:pos x="100" y="0"/>
                  </a:cxn>
                  <a:cxn ang="0">
                    <a:pos x="1190" y="490"/>
                  </a:cxn>
                  <a:cxn ang="0">
                    <a:pos x="1076" y="500"/>
                  </a:cxn>
                  <a:cxn ang="0">
                    <a:pos x="0" y="27"/>
                  </a:cxn>
                  <a:cxn ang="0">
                    <a:pos x="100" y="0"/>
                  </a:cxn>
                  <a:cxn ang="0">
                    <a:pos x="100" y="0"/>
                  </a:cxn>
                </a:cxnLst>
                <a:rect l="0" t="0" r="r" b="b"/>
                <a:pathLst>
                  <a:path w="1190" h="50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15" name="Freeform 43"/>
              <p:cNvSpPr>
                <a:spLocks/>
              </p:cNvSpPr>
              <p:nvPr userDrawn="1"/>
            </p:nvSpPr>
            <p:spPr bwMode="auto">
              <a:xfrm rot="7320404">
                <a:off x="5363" y="2874"/>
                <a:ext cx="63" cy="118"/>
              </a:xfrm>
              <a:custGeom>
                <a:avLst/>
                <a:gdLst/>
                <a:ahLst/>
                <a:cxnLst>
                  <a:cxn ang="0">
                    <a:pos x="116" y="0"/>
                  </a:cxn>
                  <a:cxn ang="0">
                    <a:pos x="19" y="106"/>
                  </a:cxn>
                  <a:cxn ang="0">
                    <a:pos x="0" y="230"/>
                  </a:cxn>
                  <a:cxn ang="0">
                    <a:pos x="33" y="314"/>
                  </a:cxn>
                  <a:cxn ang="0">
                    <a:pos x="94" y="335"/>
                  </a:cxn>
                  <a:cxn ang="0">
                    <a:pos x="76" y="154"/>
                  </a:cxn>
                  <a:cxn ang="0">
                    <a:pos x="160" y="17"/>
                  </a:cxn>
                  <a:cxn ang="0">
                    <a:pos x="116" y="0"/>
                  </a:cxn>
                  <a:cxn ang="0">
                    <a:pos x="116" y="0"/>
                  </a:cxn>
                </a:cxnLst>
                <a:rect l="0" t="0" r="r" b="b"/>
                <a:pathLst>
                  <a:path w="160" h="335">
                    <a:moveTo>
                      <a:pt x="116" y="0"/>
                    </a:moveTo>
                    <a:lnTo>
                      <a:pt x="19" y="106"/>
                    </a:lnTo>
                    <a:lnTo>
                      <a:pt x="0" y="230"/>
                    </a:lnTo>
                    <a:lnTo>
                      <a:pt x="33" y="314"/>
                    </a:lnTo>
                    <a:lnTo>
                      <a:pt x="94" y="335"/>
                    </a:lnTo>
                    <a:lnTo>
                      <a:pt x="76" y="154"/>
                    </a:lnTo>
                    <a:lnTo>
                      <a:pt x="160" y="17"/>
                    </a:lnTo>
                    <a:lnTo>
                      <a:pt x="116" y="0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16" name="Freeform 44"/>
              <p:cNvSpPr>
                <a:spLocks/>
              </p:cNvSpPr>
              <p:nvPr userDrawn="1"/>
            </p:nvSpPr>
            <p:spPr bwMode="auto">
              <a:xfrm rot="7320404">
                <a:off x="5136" y="3000"/>
                <a:ext cx="193" cy="104"/>
              </a:xfrm>
              <a:custGeom>
                <a:avLst/>
                <a:gdLst/>
                <a:ahLst/>
                <a:cxnLst>
                  <a:cxn ang="0">
                    <a:pos x="14" y="34"/>
                  </a:cxn>
                  <a:cxn ang="0">
                    <a:pos x="160" y="66"/>
                  </a:cxn>
                  <a:cxn ang="0">
                    <a:pos x="324" y="137"/>
                  </a:cxn>
                  <a:cxn ang="0">
                    <a:pos x="440" y="243"/>
                  </a:cxn>
                  <a:cxn ang="0">
                    <a:pos x="326" y="230"/>
                  </a:cxn>
                  <a:cxn ang="0">
                    <a:pos x="139" y="146"/>
                  </a:cxn>
                  <a:cxn ang="0">
                    <a:pos x="50" y="80"/>
                  </a:cxn>
                  <a:cxn ang="0">
                    <a:pos x="107" y="163"/>
                  </a:cxn>
                  <a:cxn ang="0">
                    <a:pos x="272" y="270"/>
                  </a:cxn>
                  <a:cxn ang="0">
                    <a:pos x="466" y="296"/>
                  </a:cxn>
                  <a:cxn ang="0">
                    <a:pos x="489" y="224"/>
                  </a:cxn>
                  <a:cxn ang="0">
                    <a:pos x="394" y="120"/>
                  </a:cxn>
                  <a:cxn ang="0">
                    <a:pos x="170" y="17"/>
                  </a:cxn>
                  <a:cxn ang="0">
                    <a:pos x="0" y="0"/>
                  </a:cxn>
                  <a:cxn ang="0">
                    <a:pos x="14" y="34"/>
                  </a:cxn>
                  <a:cxn ang="0">
                    <a:pos x="14" y="34"/>
                  </a:cxn>
                </a:cxnLst>
                <a:rect l="0" t="0" r="r" b="b"/>
                <a:pathLst>
                  <a:path w="489" h="296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117" name="Freeform 45"/>
          <p:cNvSpPr>
            <a:spLocks/>
          </p:cNvSpPr>
          <p:nvPr/>
        </p:nvSpPr>
        <p:spPr bwMode="auto">
          <a:xfrm>
            <a:off x="901700" y="5054600"/>
            <a:ext cx="6807200" cy="7286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16" y="256"/>
              </a:cxn>
              <a:cxn ang="0">
                <a:pos x="1560" y="144"/>
              </a:cxn>
              <a:cxn ang="0">
                <a:pos x="1856" y="376"/>
              </a:cxn>
              <a:cxn ang="0">
                <a:pos x="2344" y="152"/>
              </a:cxn>
              <a:cxn ang="0">
                <a:pos x="3536" y="456"/>
              </a:cxn>
              <a:cxn ang="0">
                <a:pos x="4288" y="136"/>
              </a:cxn>
            </a:cxnLst>
            <a:rect l="0" t="0" r="r" b="b"/>
            <a:pathLst>
              <a:path w="4288" h="459">
                <a:moveTo>
                  <a:pt x="0" y="0"/>
                </a:moveTo>
                <a:cubicBezTo>
                  <a:pt x="136" y="43"/>
                  <a:pt x="556" y="232"/>
                  <a:pt x="816" y="256"/>
                </a:cubicBezTo>
                <a:cubicBezTo>
                  <a:pt x="1076" y="280"/>
                  <a:pt x="1387" y="124"/>
                  <a:pt x="1560" y="144"/>
                </a:cubicBezTo>
                <a:cubicBezTo>
                  <a:pt x="1733" y="164"/>
                  <a:pt x="1725" y="375"/>
                  <a:pt x="1856" y="376"/>
                </a:cubicBezTo>
                <a:cubicBezTo>
                  <a:pt x="1987" y="377"/>
                  <a:pt x="2064" y="139"/>
                  <a:pt x="2344" y="152"/>
                </a:cubicBezTo>
                <a:cubicBezTo>
                  <a:pt x="2624" y="165"/>
                  <a:pt x="3212" y="459"/>
                  <a:pt x="3536" y="456"/>
                </a:cubicBezTo>
                <a:cubicBezTo>
                  <a:pt x="3860" y="453"/>
                  <a:pt x="4165" y="188"/>
                  <a:pt x="4288" y="136"/>
                </a:cubicBezTo>
              </a:path>
            </a:pathLst>
          </a:custGeom>
          <a:noFill/>
          <a:ln w="76200" cap="flat" cmpd="sng">
            <a:solidFill>
              <a:schemeClr val="folHlink"/>
            </a:solidFill>
            <a:prstDash val="solid"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3121" name="Freeform 49"/>
          <p:cNvSpPr>
            <a:spLocks/>
          </p:cNvSpPr>
          <p:nvPr/>
        </p:nvSpPr>
        <p:spPr bwMode="auto">
          <a:xfrm>
            <a:off x="4076700" y="1930400"/>
            <a:ext cx="889000" cy="381000"/>
          </a:xfrm>
          <a:custGeom>
            <a:avLst/>
            <a:gdLst/>
            <a:ahLst/>
            <a:cxnLst>
              <a:cxn ang="0">
                <a:pos x="0" y="32"/>
              </a:cxn>
              <a:cxn ang="0">
                <a:pos x="280" y="144"/>
              </a:cxn>
              <a:cxn ang="0">
                <a:pos x="448" y="16"/>
              </a:cxn>
              <a:cxn ang="0">
                <a:pos x="560" y="240"/>
              </a:cxn>
            </a:cxnLst>
            <a:rect l="0" t="0" r="r" b="b"/>
            <a:pathLst>
              <a:path w="560" h="240">
                <a:moveTo>
                  <a:pt x="0" y="32"/>
                </a:moveTo>
                <a:cubicBezTo>
                  <a:pt x="102" y="89"/>
                  <a:pt x="205" y="147"/>
                  <a:pt x="280" y="144"/>
                </a:cubicBezTo>
                <a:cubicBezTo>
                  <a:pt x="355" y="141"/>
                  <a:pt x="401" y="0"/>
                  <a:pt x="448" y="16"/>
                </a:cubicBezTo>
                <a:cubicBezTo>
                  <a:pt x="495" y="32"/>
                  <a:pt x="541" y="201"/>
                  <a:pt x="560" y="240"/>
                </a:cubicBezTo>
              </a:path>
            </a:pathLst>
          </a:custGeom>
          <a:noFill/>
          <a:ln w="114300" cmpd="sng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7719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10100" y="1828800"/>
            <a:ext cx="37719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457950" y="152400"/>
            <a:ext cx="1924050" cy="53340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152400"/>
            <a:ext cx="5619750" cy="53340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任意多边形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Freeform 24"/>
          <p:cNvSpPr>
            <a:spLocks/>
          </p:cNvSpPr>
          <p:nvPr/>
        </p:nvSpPr>
        <p:spPr bwMode="auto">
          <a:xfrm rot="-3172564">
            <a:off x="7777957" y="-15081"/>
            <a:ext cx="1162050" cy="2084387"/>
          </a:xfrm>
          <a:custGeom>
            <a:avLst/>
            <a:gdLst/>
            <a:ahLst/>
            <a:cxnLst>
              <a:cxn ang="0">
                <a:pos x="2903" y="433"/>
              </a:cxn>
              <a:cxn ang="0">
                <a:pos x="2565" y="80"/>
              </a:cxn>
              <a:cxn ang="0">
                <a:pos x="2241" y="0"/>
              </a:cxn>
              <a:cxn ang="0">
                <a:pos x="110" y="2811"/>
              </a:cxn>
              <a:cxn ang="0">
                <a:pos x="110" y="3228"/>
              </a:cxn>
              <a:cxn ang="0">
                <a:pos x="0" y="3631"/>
              </a:cxn>
              <a:cxn ang="0">
                <a:pos x="72" y="3686"/>
              </a:cxn>
              <a:cxn ang="0">
                <a:pos x="441" y="3355"/>
              </a:cxn>
              <a:cxn ang="0">
                <a:pos x="740" y="3228"/>
              </a:cxn>
              <a:cxn ang="0">
                <a:pos x="2903" y="433"/>
              </a:cxn>
              <a:cxn ang="0">
                <a:pos x="2903" y="433"/>
              </a:cxn>
            </a:cxnLst>
            <a:rect l="0" t="0" r="r" b="b"/>
            <a:pathLst>
              <a:path w="2903" h="3686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52400"/>
            <a:ext cx="68707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769620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3716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a typeface="宋体" pitchFamily="2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2017/5/7</a:t>
            </a:fld>
            <a:endParaRPr lang="zh-CN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560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ea typeface="宋体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183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a typeface="宋体" pitchFamily="2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51" name="Freeform 27"/>
          <p:cNvSpPr>
            <a:spLocks/>
          </p:cNvSpPr>
          <p:nvPr/>
        </p:nvSpPr>
        <p:spPr bwMode="auto">
          <a:xfrm rot="-3172564">
            <a:off x="7865269" y="24607"/>
            <a:ext cx="1165225" cy="2097087"/>
          </a:xfrm>
          <a:custGeom>
            <a:avLst/>
            <a:gdLst/>
            <a:ahLst/>
            <a:cxnLst>
              <a:cxn ang="0">
                <a:pos x="2293" y="0"/>
              </a:cxn>
              <a:cxn ang="0">
                <a:pos x="130" y="2835"/>
              </a:cxn>
              <a:cxn ang="0">
                <a:pos x="131" y="3201"/>
              </a:cxn>
              <a:cxn ang="0">
                <a:pos x="0" y="3633"/>
              </a:cxn>
              <a:cxn ang="0">
                <a:pos x="50" y="3703"/>
              </a:cxn>
              <a:cxn ang="0">
                <a:pos x="422" y="3352"/>
              </a:cxn>
              <a:cxn ang="0">
                <a:pos x="763" y="3220"/>
              </a:cxn>
              <a:cxn ang="0">
                <a:pos x="2911" y="428"/>
              </a:cxn>
              <a:cxn ang="0">
                <a:pos x="2589" y="96"/>
              </a:cxn>
              <a:cxn ang="0">
                <a:pos x="2293" y="0"/>
              </a:cxn>
              <a:cxn ang="0">
                <a:pos x="2293" y="0"/>
              </a:cxn>
            </a:cxnLst>
            <a:rect l="0" t="0" r="r" b="b"/>
            <a:pathLst>
              <a:path w="2911" h="3703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53" name="Freeform 29"/>
          <p:cNvSpPr>
            <a:spLocks/>
          </p:cNvSpPr>
          <p:nvPr/>
        </p:nvSpPr>
        <p:spPr bwMode="auto">
          <a:xfrm rot="-3172564">
            <a:off x="7831138" y="192088"/>
            <a:ext cx="1025525" cy="1571625"/>
          </a:xfrm>
          <a:custGeom>
            <a:avLst/>
            <a:gdLst/>
            <a:ahLst/>
            <a:cxnLst>
              <a:cxn ang="0">
                <a:pos x="0" y="2485"/>
              </a:cxn>
              <a:cxn ang="0">
                <a:pos x="432" y="2553"/>
              </a:cxn>
              <a:cxn ang="0">
                <a:pos x="736" y="2777"/>
              </a:cxn>
              <a:cxn ang="0">
                <a:pos x="2561" y="399"/>
              </a:cxn>
              <a:cxn ang="0">
                <a:pos x="2118" y="82"/>
              </a:cxn>
              <a:cxn ang="0">
                <a:pos x="1898" y="0"/>
              </a:cxn>
              <a:cxn ang="0">
                <a:pos x="0" y="2485"/>
              </a:cxn>
              <a:cxn ang="0">
                <a:pos x="0" y="2485"/>
              </a:cxn>
            </a:cxnLst>
            <a:rect l="0" t="0" r="r" b="b"/>
            <a:pathLst>
              <a:path w="2561" h="2777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lnTo>
                  <a:pt x="0" y="2485"/>
                </a:lnTo>
                <a:close/>
              </a:path>
            </a:pathLst>
          </a:cu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2" name="Group 142"/>
          <p:cNvGrpSpPr>
            <a:grpSpLocks/>
          </p:cNvGrpSpPr>
          <p:nvPr/>
        </p:nvGrpSpPr>
        <p:grpSpPr bwMode="auto">
          <a:xfrm>
            <a:off x="7938" y="5540375"/>
            <a:ext cx="1784350" cy="1246188"/>
            <a:chOff x="5" y="3490"/>
            <a:chExt cx="1124" cy="785"/>
          </a:xfrm>
        </p:grpSpPr>
        <p:sp>
          <p:nvSpPr>
            <p:cNvPr id="1046" name="Freeform 22"/>
            <p:cNvSpPr>
              <a:spLocks/>
            </p:cNvSpPr>
            <p:nvPr userDrawn="1"/>
          </p:nvSpPr>
          <p:spPr bwMode="auto">
            <a:xfrm>
              <a:off x="24" y="3505"/>
              <a:ext cx="1089" cy="649"/>
            </a:xfrm>
            <a:custGeom>
              <a:avLst/>
              <a:gdLst/>
              <a:ahLst/>
              <a:cxnLst>
                <a:cxn ang="0">
                  <a:pos x="1587" y="1260"/>
                </a:cxn>
                <a:cxn ang="0">
                  <a:pos x="1420" y="1106"/>
                </a:cxn>
                <a:cxn ang="0">
                  <a:pos x="1331" y="477"/>
                </a:cxn>
                <a:cxn ang="0">
                  <a:pos x="2139" y="330"/>
                </a:cxn>
                <a:cxn ang="0">
                  <a:pos x="2177" y="203"/>
                </a:cxn>
                <a:cxn ang="0">
                  <a:pos x="2099" y="100"/>
                </a:cxn>
                <a:cxn ang="0">
                  <a:pos x="1276" y="211"/>
                </a:cxn>
                <a:cxn ang="0">
                  <a:pos x="1219" y="32"/>
                </a:cxn>
                <a:cxn ang="0">
                  <a:pos x="1085" y="0"/>
                </a:cxn>
                <a:cxn ang="0">
                  <a:pos x="958" y="28"/>
                </a:cxn>
                <a:cxn ang="0">
                  <a:pos x="888" y="106"/>
                </a:cxn>
                <a:cxn ang="0">
                  <a:pos x="937" y="285"/>
                </a:cxn>
                <a:cxn ang="0">
                  <a:pos x="660" y="441"/>
                </a:cxn>
                <a:cxn ang="0">
                  <a:pos x="983" y="473"/>
                </a:cxn>
                <a:cxn ang="0">
                  <a:pos x="1112" y="889"/>
                </a:cxn>
                <a:cxn ang="0">
                  <a:pos x="141" y="469"/>
                </a:cxn>
                <a:cxn ang="0">
                  <a:pos x="46" y="509"/>
                </a:cxn>
                <a:cxn ang="0">
                  <a:pos x="0" y="636"/>
                </a:cxn>
                <a:cxn ang="0">
                  <a:pos x="55" y="779"/>
                </a:cxn>
                <a:cxn ang="0">
                  <a:pos x="1139" y="1288"/>
                </a:cxn>
                <a:cxn ang="0">
                  <a:pos x="1378" y="1256"/>
                </a:cxn>
                <a:cxn ang="0">
                  <a:pos x="1570" y="1298"/>
                </a:cxn>
                <a:cxn ang="0">
                  <a:pos x="1587" y="1260"/>
                </a:cxn>
                <a:cxn ang="0">
                  <a:pos x="1587" y="1260"/>
                </a:cxn>
              </a:cxnLst>
              <a:rect l="0" t="0" r="r" b="b"/>
              <a:pathLst>
                <a:path w="2177" h="1298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7" name="Freeform 23"/>
            <p:cNvSpPr>
              <a:spLocks/>
            </p:cNvSpPr>
            <p:nvPr userDrawn="1"/>
          </p:nvSpPr>
          <p:spPr bwMode="auto">
            <a:xfrm>
              <a:off x="1022" y="3582"/>
              <a:ext cx="71" cy="129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120" y="0"/>
                </a:cxn>
                <a:cxn ang="0">
                  <a:pos x="143" y="233"/>
                </a:cxn>
                <a:cxn ang="0">
                  <a:pos x="8" y="258"/>
                </a:cxn>
                <a:cxn ang="0">
                  <a:pos x="0" y="7"/>
                </a:cxn>
                <a:cxn ang="0">
                  <a:pos x="0" y="7"/>
                </a:cxn>
              </a:cxnLst>
              <a:rect l="0" t="0" r="r" b="b"/>
              <a:pathLst>
                <a:path w="143" h="258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9" name="Freeform 25"/>
            <p:cNvSpPr>
              <a:spLocks/>
            </p:cNvSpPr>
            <p:nvPr userDrawn="1"/>
          </p:nvSpPr>
          <p:spPr bwMode="auto">
            <a:xfrm>
              <a:off x="20" y="3774"/>
              <a:ext cx="792" cy="410"/>
            </a:xfrm>
            <a:custGeom>
              <a:avLst/>
              <a:gdLst/>
              <a:ahLst/>
              <a:cxnLst>
                <a:cxn ang="0">
                  <a:pos x="137" y="0"/>
                </a:cxn>
                <a:cxn ang="0">
                  <a:pos x="1331" y="519"/>
                </a:cxn>
                <a:cxn ang="0">
                  <a:pos x="1428" y="638"/>
                </a:cxn>
                <a:cxn ang="0">
                  <a:pos x="1586" y="792"/>
                </a:cxn>
                <a:cxn ang="0">
                  <a:pos x="1565" y="821"/>
                </a:cxn>
                <a:cxn ang="0">
                  <a:pos x="1350" y="787"/>
                </a:cxn>
                <a:cxn ang="0">
                  <a:pos x="1145" y="811"/>
                </a:cxn>
                <a:cxn ang="0">
                  <a:pos x="42" y="298"/>
                </a:cxn>
                <a:cxn ang="0">
                  <a:pos x="0" y="150"/>
                </a:cxn>
                <a:cxn ang="0">
                  <a:pos x="46" y="32"/>
                </a:cxn>
                <a:cxn ang="0">
                  <a:pos x="137" y="0"/>
                </a:cxn>
                <a:cxn ang="0">
                  <a:pos x="137" y="0"/>
                </a:cxn>
              </a:cxnLst>
              <a:rect l="0" t="0" r="r" b="b"/>
              <a:pathLst>
                <a:path w="1586" h="821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0" name="Freeform 26"/>
            <p:cNvSpPr>
              <a:spLocks/>
            </p:cNvSpPr>
            <p:nvPr userDrawn="1"/>
          </p:nvSpPr>
          <p:spPr bwMode="auto">
            <a:xfrm>
              <a:off x="129" y="3808"/>
              <a:ext cx="525" cy="374"/>
            </a:xfrm>
            <a:custGeom>
              <a:avLst/>
              <a:gdLst/>
              <a:ahLst/>
              <a:cxnLst>
                <a:cxn ang="0">
                  <a:pos x="0" y="325"/>
                </a:cxn>
                <a:cxn ang="0">
                  <a:pos x="922" y="747"/>
                </a:cxn>
                <a:cxn ang="0">
                  <a:pos x="939" y="534"/>
                </a:cxn>
                <a:cxn ang="0">
                  <a:pos x="1049" y="422"/>
                </a:cxn>
                <a:cxn ang="0">
                  <a:pos x="78" y="0"/>
                </a:cxn>
                <a:cxn ang="0">
                  <a:pos x="0" y="127"/>
                </a:cxn>
                <a:cxn ang="0">
                  <a:pos x="0" y="325"/>
                </a:cxn>
                <a:cxn ang="0">
                  <a:pos x="0" y="325"/>
                </a:cxn>
              </a:cxnLst>
              <a:rect l="0" t="0" r="r" b="b"/>
              <a:pathLst>
                <a:path w="1049" h="747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7" name="Freeform 33"/>
            <p:cNvSpPr>
              <a:spLocks/>
            </p:cNvSpPr>
            <p:nvPr userDrawn="1"/>
          </p:nvSpPr>
          <p:spPr bwMode="auto">
            <a:xfrm>
              <a:off x="485" y="3532"/>
              <a:ext cx="135" cy="121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160" y="0"/>
                </a:cxn>
                <a:cxn ang="0">
                  <a:pos x="251" y="36"/>
                </a:cxn>
                <a:cxn ang="0">
                  <a:pos x="272" y="139"/>
                </a:cxn>
                <a:cxn ang="0">
                  <a:pos x="164" y="146"/>
                </a:cxn>
                <a:cxn ang="0">
                  <a:pos x="32" y="241"/>
                </a:cxn>
                <a:cxn ang="0">
                  <a:pos x="0" y="28"/>
                </a:cxn>
                <a:cxn ang="0">
                  <a:pos x="0" y="28"/>
                </a:cxn>
              </a:cxnLst>
              <a:rect l="0" t="0" r="r" b="b"/>
              <a:pathLst>
                <a:path w="272" h="241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8" name="Freeform 34"/>
            <p:cNvSpPr>
              <a:spLocks/>
            </p:cNvSpPr>
            <p:nvPr userDrawn="1"/>
          </p:nvSpPr>
          <p:spPr bwMode="auto">
            <a:xfrm>
              <a:off x="641" y="4163"/>
              <a:ext cx="76" cy="112"/>
            </a:xfrm>
            <a:custGeom>
              <a:avLst/>
              <a:gdLst/>
              <a:ahLst/>
              <a:cxnLst>
                <a:cxn ang="0">
                  <a:pos x="152" y="4"/>
                </a:cxn>
                <a:cxn ang="0">
                  <a:pos x="152" y="224"/>
                </a:cxn>
                <a:cxn ang="0">
                  <a:pos x="0" y="8"/>
                </a:cxn>
                <a:cxn ang="0">
                  <a:pos x="72" y="0"/>
                </a:cxn>
                <a:cxn ang="0">
                  <a:pos x="152" y="4"/>
                </a:cxn>
                <a:cxn ang="0">
                  <a:pos x="152" y="4"/>
                </a:cxn>
              </a:cxnLst>
              <a:rect l="0" t="0" r="r" b="b"/>
              <a:pathLst>
                <a:path w="152" h="224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9" name="Freeform 35"/>
            <p:cNvSpPr>
              <a:spLocks/>
            </p:cNvSpPr>
            <p:nvPr userDrawn="1"/>
          </p:nvSpPr>
          <p:spPr bwMode="auto">
            <a:xfrm>
              <a:off x="504" y="3607"/>
              <a:ext cx="193" cy="383"/>
            </a:xfrm>
            <a:custGeom>
              <a:avLst/>
              <a:gdLst/>
              <a:ahLst/>
              <a:cxnLst>
                <a:cxn ang="0">
                  <a:pos x="0" y="80"/>
                </a:cxn>
                <a:cxn ang="0">
                  <a:pos x="87" y="0"/>
                </a:cxn>
                <a:cxn ang="0">
                  <a:pos x="232" y="6"/>
                </a:cxn>
                <a:cxn ang="0">
                  <a:pos x="386" y="764"/>
                </a:cxn>
                <a:cxn ang="0">
                  <a:pos x="279" y="720"/>
                </a:cxn>
                <a:cxn ang="0">
                  <a:pos x="152" y="677"/>
                </a:cxn>
                <a:cxn ang="0">
                  <a:pos x="0" y="80"/>
                </a:cxn>
                <a:cxn ang="0">
                  <a:pos x="0" y="80"/>
                </a:cxn>
              </a:cxnLst>
              <a:rect l="0" t="0" r="r" b="b"/>
              <a:pathLst>
                <a:path w="386" h="764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0" name="Freeform 36"/>
            <p:cNvSpPr>
              <a:spLocks/>
            </p:cNvSpPr>
            <p:nvPr userDrawn="1"/>
          </p:nvSpPr>
          <p:spPr bwMode="auto">
            <a:xfrm>
              <a:off x="668" y="3590"/>
              <a:ext cx="364" cy="174"/>
            </a:xfrm>
            <a:custGeom>
              <a:avLst/>
              <a:gdLst/>
              <a:ahLst/>
              <a:cxnLst>
                <a:cxn ang="0">
                  <a:pos x="692" y="0"/>
                </a:cxn>
                <a:cxn ang="0">
                  <a:pos x="0" y="106"/>
                </a:cxn>
                <a:cxn ang="0">
                  <a:pos x="28" y="348"/>
                </a:cxn>
                <a:cxn ang="0">
                  <a:pos x="715" y="237"/>
                </a:cxn>
                <a:cxn ang="0">
                  <a:pos x="728" y="43"/>
                </a:cxn>
                <a:cxn ang="0">
                  <a:pos x="692" y="0"/>
                </a:cxn>
                <a:cxn ang="0">
                  <a:pos x="692" y="0"/>
                </a:cxn>
              </a:cxnLst>
              <a:rect l="0" t="0" r="r" b="b"/>
              <a:pathLst>
                <a:path w="728" h="34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1" name="Freeform 37"/>
            <p:cNvSpPr>
              <a:spLocks/>
            </p:cNvSpPr>
            <p:nvPr userDrawn="1"/>
          </p:nvSpPr>
          <p:spPr bwMode="auto">
            <a:xfrm>
              <a:off x="347" y="3693"/>
              <a:ext cx="156" cy="67"/>
            </a:xfrm>
            <a:custGeom>
              <a:avLst/>
              <a:gdLst/>
              <a:ahLst/>
              <a:cxnLst>
                <a:cxn ang="0">
                  <a:pos x="272" y="0"/>
                </a:cxn>
                <a:cxn ang="0">
                  <a:pos x="0" y="78"/>
                </a:cxn>
                <a:cxn ang="0">
                  <a:pos x="312" y="135"/>
                </a:cxn>
                <a:cxn ang="0">
                  <a:pos x="272" y="0"/>
                </a:cxn>
                <a:cxn ang="0">
                  <a:pos x="272" y="0"/>
                </a:cxn>
              </a:cxnLst>
              <a:rect l="0" t="0" r="r" b="b"/>
              <a:pathLst>
                <a:path w="312" h="135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" name="Group 137"/>
            <p:cNvGrpSpPr>
              <a:grpSpLocks/>
            </p:cNvGrpSpPr>
            <p:nvPr userDrawn="1"/>
          </p:nvGrpSpPr>
          <p:grpSpPr bwMode="auto">
            <a:xfrm>
              <a:off x="5" y="3490"/>
              <a:ext cx="1124" cy="780"/>
              <a:chOff x="5" y="3490"/>
              <a:chExt cx="1124" cy="780"/>
            </a:xfrm>
          </p:grpSpPr>
          <p:grpSp>
            <p:nvGrpSpPr>
              <p:cNvPr id="4" name="Group 128"/>
              <p:cNvGrpSpPr>
                <a:grpSpLocks/>
              </p:cNvGrpSpPr>
              <p:nvPr userDrawn="1"/>
            </p:nvGrpSpPr>
            <p:grpSpPr bwMode="auto">
              <a:xfrm>
                <a:off x="499" y="3562"/>
                <a:ext cx="548" cy="708"/>
                <a:chOff x="499" y="3562"/>
                <a:chExt cx="548" cy="708"/>
              </a:xfrm>
            </p:grpSpPr>
            <p:sp>
              <p:nvSpPr>
                <p:cNvPr id="1073" name="Freeform 49"/>
                <p:cNvSpPr>
                  <a:spLocks/>
                </p:cNvSpPr>
                <p:nvPr userDrawn="1"/>
              </p:nvSpPr>
              <p:spPr bwMode="auto">
                <a:xfrm>
                  <a:off x="499" y="3587"/>
                  <a:ext cx="157" cy="87"/>
                </a:xfrm>
                <a:custGeom>
                  <a:avLst/>
                  <a:gdLst/>
                  <a:ahLst/>
                  <a:cxnLst>
                    <a:cxn ang="0">
                      <a:pos x="0" y="107"/>
                    </a:cxn>
                    <a:cxn ang="0">
                      <a:pos x="114" y="10"/>
                    </a:cxn>
                    <a:cxn ang="0">
                      <a:pos x="213" y="0"/>
                    </a:cxn>
                    <a:cxn ang="0">
                      <a:pos x="292" y="27"/>
                    </a:cxn>
                    <a:cxn ang="0">
                      <a:pos x="313" y="91"/>
                    </a:cxn>
                    <a:cxn ang="0">
                      <a:pos x="167" y="67"/>
                    </a:cxn>
                    <a:cxn ang="0">
                      <a:pos x="74" y="101"/>
                    </a:cxn>
                    <a:cxn ang="0">
                      <a:pos x="13" y="175"/>
                    </a:cxn>
                    <a:cxn ang="0">
                      <a:pos x="0" y="107"/>
                    </a:cxn>
                    <a:cxn ang="0">
                      <a:pos x="0" y="107"/>
                    </a:cxn>
                  </a:cxnLst>
                  <a:rect l="0" t="0" r="r" b="b"/>
                  <a:pathLst>
                    <a:path w="313" h="175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53"/>
                <p:cNvSpPr>
                  <a:spLocks/>
                </p:cNvSpPr>
                <p:nvPr userDrawn="1"/>
              </p:nvSpPr>
              <p:spPr bwMode="auto">
                <a:xfrm>
                  <a:off x="636" y="4137"/>
                  <a:ext cx="115" cy="133"/>
                </a:xfrm>
                <a:custGeom>
                  <a:avLst/>
                  <a:gdLst/>
                  <a:ahLst/>
                  <a:cxnLst>
                    <a:cxn ang="0">
                      <a:pos x="0" y="40"/>
                    </a:cxn>
                    <a:cxn ang="0">
                      <a:pos x="160" y="266"/>
                    </a:cxn>
                    <a:cxn ang="0">
                      <a:pos x="230" y="251"/>
                    </a:cxn>
                    <a:cxn ang="0">
                      <a:pos x="223" y="17"/>
                    </a:cxn>
                    <a:cxn ang="0">
                      <a:pos x="166" y="0"/>
                    </a:cxn>
                    <a:cxn ang="0">
                      <a:pos x="179" y="197"/>
                    </a:cxn>
                    <a:cxn ang="0">
                      <a:pos x="71" y="4"/>
                    </a:cxn>
                    <a:cxn ang="0">
                      <a:pos x="0" y="40"/>
                    </a:cxn>
                    <a:cxn ang="0">
                      <a:pos x="0" y="40"/>
                    </a:cxn>
                  </a:cxnLst>
                  <a:rect l="0" t="0" r="r" b="b"/>
                  <a:pathLst>
                    <a:path w="230" h="266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56"/>
                <p:cNvSpPr>
                  <a:spLocks/>
                </p:cNvSpPr>
                <p:nvPr userDrawn="1"/>
              </p:nvSpPr>
              <p:spPr bwMode="auto">
                <a:xfrm>
                  <a:off x="1004" y="3562"/>
                  <a:ext cx="43" cy="117"/>
                </a:xfrm>
                <a:custGeom>
                  <a:avLst/>
                  <a:gdLst/>
                  <a:ahLst/>
                  <a:cxnLst>
                    <a:cxn ang="0">
                      <a:pos x="0" y="19"/>
                    </a:cxn>
                    <a:cxn ang="0">
                      <a:pos x="36" y="93"/>
                    </a:cxn>
                    <a:cxn ang="0">
                      <a:pos x="44" y="154"/>
                    </a:cxn>
                    <a:cxn ang="0">
                      <a:pos x="27" y="234"/>
                    </a:cxn>
                    <a:cxn ang="0">
                      <a:pos x="80" y="220"/>
                    </a:cxn>
                    <a:cxn ang="0">
                      <a:pos x="87" y="116"/>
                    </a:cxn>
                    <a:cxn ang="0">
                      <a:pos x="46" y="0"/>
                    </a:cxn>
                    <a:cxn ang="0">
                      <a:pos x="0" y="19"/>
                    </a:cxn>
                    <a:cxn ang="0">
                      <a:pos x="0" y="19"/>
                    </a:cxn>
                  </a:cxnLst>
                  <a:rect l="0" t="0" r="r" b="b"/>
                  <a:pathLst>
                    <a:path w="87" h="234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070" name="Freeform 46"/>
              <p:cNvSpPr>
                <a:spLocks/>
              </p:cNvSpPr>
              <p:nvPr userDrawn="1"/>
            </p:nvSpPr>
            <p:spPr bwMode="auto">
              <a:xfrm>
                <a:off x="76" y="3732"/>
                <a:ext cx="595" cy="250"/>
              </a:xfrm>
              <a:custGeom>
                <a:avLst/>
                <a:gdLst/>
                <a:ahLst/>
                <a:cxnLst>
                  <a:cxn ang="0">
                    <a:pos x="100" y="0"/>
                  </a:cxn>
                  <a:cxn ang="0">
                    <a:pos x="1190" y="490"/>
                  </a:cxn>
                  <a:cxn ang="0">
                    <a:pos x="1076" y="500"/>
                  </a:cxn>
                  <a:cxn ang="0">
                    <a:pos x="0" y="27"/>
                  </a:cxn>
                  <a:cxn ang="0">
                    <a:pos x="100" y="0"/>
                  </a:cxn>
                  <a:cxn ang="0">
                    <a:pos x="100" y="0"/>
                  </a:cxn>
                </a:cxnLst>
                <a:rect l="0" t="0" r="r" b="b"/>
                <a:pathLst>
                  <a:path w="1190" h="50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74" name="Freeform 50"/>
              <p:cNvSpPr>
                <a:spLocks/>
              </p:cNvSpPr>
              <p:nvPr userDrawn="1"/>
            </p:nvSpPr>
            <p:spPr bwMode="auto">
              <a:xfrm>
                <a:off x="260" y="3886"/>
                <a:ext cx="244" cy="148"/>
              </a:xfrm>
              <a:custGeom>
                <a:avLst/>
                <a:gdLst/>
                <a:ahLst/>
                <a:cxnLst>
                  <a:cxn ang="0">
                    <a:pos x="14" y="34"/>
                  </a:cxn>
                  <a:cxn ang="0">
                    <a:pos x="160" y="66"/>
                  </a:cxn>
                  <a:cxn ang="0">
                    <a:pos x="324" y="137"/>
                  </a:cxn>
                  <a:cxn ang="0">
                    <a:pos x="440" y="243"/>
                  </a:cxn>
                  <a:cxn ang="0">
                    <a:pos x="326" y="230"/>
                  </a:cxn>
                  <a:cxn ang="0">
                    <a:pos x="139" y="146"/>
                  </a:cxn>
                  <a:cxn ang="0">
                    <a:pos x="50" y="80"/>
                  </a:cxn>
                  <a:cxn ang="0">
                    <a:pos x="107" y="163"/>
                  </a:cxn>
                  <a:cxn ang="0">
                    <a:pos x="272" y="270"/>
                  </a:cxn>
                  <a:cxn ang="0">
                    <a:pos x="466" y="296"/>
                  </a:cxn>
                  <a:cxn ang="0">
                    <a:pos x="489" y="224"/>
                  </a:cxn>
                  <a:cxn ang="0">
                    <a:pos x="394" y="120"/>
                  </a:cxn>
                  <a:cxn ang="0">
                    <a:pos x="170" y="17"/>
                  </a:cxn>
                  <a:cxn ang="0">
                    <a:pos x="0" y="0"/>
                  </a:cxn>
                  <a:cxn ang="0">
                    <a:pos x="14" y="34"/>
                  </a:cxn>
                  <a:cxn ang="0">
                    <a:pos x="14" y="34"/>
                  </a:cxn>
                </a:cxnLst>
                <a:rect l="0" t="0" r="r" b="b"/>
                <a:pathLst>
                  <a:path w="489" h="296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75" name="Freeform 51"/>
              <p:cNvSpPr>
                <a:spLocks/>
              </p:cNvSpPr>
              <p:nvPr userDrawn="1"/>
            </p:nvSpPr>
            <p:spPr bwMode="auto">
              <a:xfrm>
                <a:off x="565" y="3680"/>
                <a:ext cx="107" cy="238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91" y="25"/>
                  </a:cxn>
                  <a:cxn ang="0">
                    <a:pos x="80" y="192"/>
                  </a:cxn>
                  <a:cxn ang="0">
                    <a:pos x="106" y="327"/>
                  </a:cxn>
                  <a:cxn ang="0">
                    <a:pos x="213" y="451"/>
                  </a:cxn>
                  <a:cxn ang="0">
                    <a:pos x="97" y="478"/>
                  </a:cxn>
                  <a:cxn ang="0">
                    <a:pos x="30" y="344"/>
                  </a:cxn>
                  <a:cxn ang="0">
                    <a:pos x="0" y="57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13" h="478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5" name="Group 126"/>
              <p:cNvGrpSpPr>
                <a:grpSpLocks/>
              </p:cNvGrpSpPr>
              <p:nvPr userDrawn="1"/>
            </p:nvGrpSpPr>
            <p:grpSpPr bwMode="auto">
              <a:xfrm>
                <a:off x="5" y="3490"/>
                <a:ext cx="1124" cy="678"/>
                <a:chOff x="5" y="3490"/>
                <a:chExt cx="1124" cy="678"/>
              </a:xfrm>
            </p:grpSpPr>
            <p:sp>
              <p:nvSpPr>
                <p:cNvPr id="1056" name="Freeform 32"/>
                <p:cNvSpPr>
                  <a:spLocks/>
                </p:cNvSpPr>
                <p:nvPr userDrawn="1"/>
              </p:nvSpPr>
              <p:spPr bwMode="auto">
                <a:xfrm>
                  <a:off x="669" y="4048"/>
                  <a:ext cx="75" cy="87"/>
                </a:xfrm>
                <a:custGeom>
                  <a:avLst/>
                  <a:gdLst/>
                  <a:ahLst/>
                  <a:cxnLst>
                    <a:cxn ang="0">
                      <a:pos x="110" y="0"/>
                    </a:cxn>
                    <a:cxn ang="0">
                      <a:pos x="40" y="66"/>
                    </a:cxn>
                    <a:cxn ang="0">
                      <a:pos x="0" y="173"/>
                    </a:cxn>
                    <a:cxn ang="0">
                      <a:pos x="80" y="160"/>
                    </a:cxn>
                    <a:cxn ang="0">
                      <a:pos x="103" y="84"/>
                    </a:cxn>
                    <a:cxn ang="0">
                      <a:pos x="150" y="27"/>
                    </a:cxn>
                    <a:cxn ang="0">
                      <a:pos x="110" y="0"/>
                    </a:cxn>
                    <a:cxn ang="0">
                      <a:pos x="110" y="0"/>
                    </a:cxn>
                  </a:cxnLst>
                  <a:rect l="0" t="0" r="r" b="b"/>
                  <a:pathLst>
                    <a:path w="150" h="173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45"/>
                <p:cNvSpPr>
                  <a:spLocks/>
                </p:cNvSpPr>
                <p:nvPr userDrawn="1"/>
              </p:nvSpPr>
              <p:spPr bwMode="auto">
                <a:xfrm>
                  <a:off x="5" y="3728"/>
                  <a:ext cx="842" cy="440"/>
                </a:xfrm>
                <a:custGeom>
                  <a:avLst/>
                  <a:gdLst/>
                  <a:ahLst/>
                  <a:cxnLst>
                    <a:cxn ang="0">
                      <a:pos x="156" y="0"/>
                    </a:cxn>
                    <a:cxn ang="0">
                      <a:pos x="63" y="52"/>
                    </a:cxn>
                    <a:cxn ang="0">
                      <a:pos x="0" y="208"/>
                    </a:cxn>
                    <a:cxn ang="0">
                      <a:pos x="67" y="358"/>
                    </a:cxn>
                    <a:cxn ang="0">
                      <a:pos x="1182" y="867"/>
                    </a:cxn>
                    <a:cxn ang="0">
                      <a:pos x="1422" y="835"/>
                    </a:cxn>
                    <a:cxn ang="0">
                      <a:pos x="1616" y="880"/>
                    </a:cxn>
                    <a:cxn ang="0">
                      <a:pos x="1684" y="808"/>
                    </a:cxn>
                    <a:cxn ang="0">
                      <a:pos x="1502" y="664"/>
                    </a:cxn>
                    <a:cxn ang="0">
                      <a:pos x="1428" y="512"/>
                    </a:cxn>
                    <a:cxn ang="0">
                      <a:pos x="1369" y="527"/>
                    </a:cxn>
                    <a:cxn ang="0">
                      <a:pos x="1439" y="664"/>
                    </a:cxn>
                    <a:cxn ang="0">
                      <a:pos x="1578" y="810"/>
                    </a:cxn>
                    <a:cxn ang="0">
                      <a:pos x="1413" y="787"/>
                    </a:cxn>
                    <a:cxn ang="0">
                      <a:pos x="1219" y="814"/>
                    </a:cxn>
                    <a:cxn ang="0">
                      <a:pos x="1255" y="650"/>
                    </a:cxn>
                    <a:cxn ang="0">
                      <a:pos x="1338" y="538"/>
                    </a:cxn>
                    <a:cxn ang="0">
                      <a:pos x="1241" y="552"/>
                    </a:cxn>
                    <a:cxn ang="0">
                      <a:pos x="1165" y="658"/>
                    </a:cxn>
                    <a:cxn ang="0">
                      <a:pos x="1139" y="791"/>
                    </a:cxn>
                    <a:cxn ang="0">
                      <a:pos x="107" y="310"/>
                    </a:cxn>
                    <a:cxn ang="0">
                      <a:pos x="80" y="215"/>
                    </a:cxn>
                    <a:cxn ang="0">
                      <a:pos x="103" y="95"/>
                    </a:cxn>
                    <a:cxn ang="0">
                      <a:pos x="217" y="0"/>
                    </a:cxn>
                    <a:cxn ang="0">
                      <a:pos x="156" y="0"/>
                    </a:cxn>
                    <a:cxn ang="0">
                      <a:pos x="156" y="0"/>
                    </a:cxn>
                  </a:cxnLst>
                  <a:rect l="0" t="0" r="r" b="b"/>
                  <a:pathLst>
                    <a:path w="1684" h="880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47"/>
                <p:cNvSpPr>
                  <a:spLocks/>
                </p:cNvSpPr>
                <p:nvPr userDrawn="1"/>
              </p:nvSpPr>
              <p:spPr bwMode="auto">
                <a:xfrm>
                  <a:off x="106" y="3770"/>
                  <a:ext cx="80" cy="167"/>
                </a:xfrm>
                <a:custGeom>
                  <a:avLst/>
                  <a:gdLst/>
                  <a:ahLst/>
                  <a:cxnLst>
                    <a:cxn ang="0">
                      <a:pos x="116" y="0"/>
                    </a:cxn>
                    <a:cxn ang="0">
                      <a:pos x="19" y="106"/>
                    </a:cxn>
                    <a:cxn ang="0">
                      <a:pos x="0" y="230"/>
                    </a:cxn>
                    <a:cxn ang="0">
                      <a:pos x="33" y="314"/>
                    </a:cxn>
                    <a:cxn ang="0">
                      <a:pos x="94" y="335"/>
                    </a:cxn>
                    <a:cxn ang="0">
                      <a:pos x="76" y="154"/>
                    </a:cxn>
                    <a:cxn ang="0">
                      <a:pos x="160" y="17"/>
                    </a:cxn>
                    <a:cxn ang="0">
                      <a:pos x="116" y="0"/>
                    </a:cxn>
                    <a:cxn ang="0">
                      <a:pos x="116" y="0"/>
                    </a:cxn>
                  </a:cxnLst>
                  <a:rect l="0" t="0" r="r" b="b"/>
                  <a:pathLst>
                    <a:path w="160" h="335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48"/>
                <p:cNvSpPr>
                  <a:spLocks/>
                </p:cNvSpPr>
                <p:nvPr userDrawn="1"/>
              </p:nvSpPr>
              <p:spPr bwMode="auto">
                <a:xfrm>
                  <a:off x="449" y="3490"/>
                  <a:ext cx="322" cy="594"/>
                </a:xfrm>
                <a:custGeom>
                  <a:avLst/>
                  <a:gdLst/>
                  <a:ahLst/>
                  <a:cxnLst>
                    <a:cxn ang="0">
                      <a:pos x="218" y="896"/>
                    </a:cxn>
                    <a:cxn ang="0">
                      <a:pos x="0" y="124"/>
                    </a:cxn>
                    <a:cxn ang="0">
                      <a:pos x="81" y="38"/>
                    </a:cxn>
                    <a:cxn ang="0">
                      <a:pos x="258" y="0"/>
                    </a:cxn>
                    <a:cxn ang="0">
                      <a:pos x="399" y="57"/>
                    </a:cxn>
                    <a:cxn ang="0">
                      <a:pos x="642" y="1188"/>
                    </a:cxn>
                    <a:cxn ang="0">
                      <a:pos x="555" y="1091"/>
                    </a:cxn>
                    <a:cxn ang="0">
                      <a:pos x="355" y="97"/>
                    </a:cxn>
                    <a:cxn ang="0">
                      <a:pos x="226" y="61"/>
                    </a:cxn>
                    <a:cxn ang="0">
                      <a:pos x="119" y="74"/>
                    </a:cxn>
                    <a:cxn ang="0">
                      <a:pos x="76" y="141"/>
                    </a:cxn>
                    <a:cxn ang="0">
                      <a:pos x="306" y="924"/>
                    </a:cxn>
                    <a:cxn ang="0">
                      <a:pos x="218" y="896"/>
                    </a:cxn>
                    <a:cxn ang="0">
                      <a:pos x="218" y="896"/>
                    </a:cxn>
                  </a:cxnLst>
                  <a:rect l="0" t="0" r="r" b="b"/>
                  <a:pathLst>
                    <a:path w="642" h="1188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52"/>
                <p:cNvSpPr>
                  <a:spLocks/>
                </p:cNvSpPr>
                <p:nvPr userDrawn="1"/>
              </p:nvSpPr>
              <p:spPr bwMode="auto">
                <a:xfrm>
                  <a:off x="578" y="3650"/>
                  <a:ext cx="96" cy="252"/>
                </a:xfrm>
                <a:custGeom>
                  <a:avLst/>
                  <a:gdLst/>
                  <a:ahLst/>
                  <a:cxnLst>
                    <a:cxn ang="0">
                      <a:pos x="0" y="27"/>
                    </a:cxn>
                    <a:cxn ang="0">
                      <a:pos x="76" y="194"/>
                    </a:cxn>
                    <a:cxn ang="0">
                      <a:pos x="113" y="318"/>
                    </a:cxn>
                    <a:cxn ang="0">
                      <a:pos x="116" y="504"/>
                    </a:cxn>
                    <a:cxn ang="0">
                      <a:pos x="192" y="504"/>
                    </a:cxn>
                    <a:cxn ang="0">
                      <a:pos x="187" y="360"/>
                    </a:cxn>
                    <a:cxn ang="0">
                      <a:pos x="162" y="208"/>
                    </a:cxn>
                    <a:cxn ang="0">
                      <a:pos x="99" y="59"/>
                    </a:cxn>
                    <a:cxn ang="0">
                      <a:pos x="63" y="0"/>
                    </a:cxn>
                    <a:cxn ang="0">
                      <a:pos x="0" y="27"/>
                    </a:cxn>
                    <a:cxn ang="0">
                      <a:pos x="0" y="27"/>
                    </a:cxn>
                  </a:cxnLst>
                  <a:rect l="0" t="0" r="r" b="b"/>
                  <a:pathLst>
                    <a:path w="192" h="504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54"/>
                <p:cNvSpPr>
                  <a:spLocks/>
                </p:cNvSpPr>
                <p:nvPr userDrawn="1"/>
              </p:nvSpPr>
              <p:spPr bwMode="auto">
                <a:xfrm>
                  <a:off x="328" y="3630"/>
                  <a:ext cx="195" cy="135"/>
                </a:xfrm>
                <a:custGeom>
                  <a:avLst/>
                  <a:gdLst/>
                  <a:ahLst/>
                  <a:cxnLst>
                    <a:cxn ang="0">
                      <a:pos x="297" y="0"/>
                    </a:cxn>
                    <a:cxn ang="0">
                      <a:pos x="257" y="17"/>
                    </a:cxn>
                    <a:cxn ang="0">
                      <a:pos x="253" y="66"/>
                    </a:cxn>
                    <a:cxn ang="0">
                      <a:pos x="0" y="169"/>
                    </a:cxn>
                    <a:cxn ang="0">
                      <a:pos x="0" y="222"/>
                    </a:cxn>
                    <a:cxn ang="0">
                      <a:pos x="284" y="226"/>
                    </a:cxn>
                    <a:cxn ang="0">
                      <a:pos x="320" y="269"/>
                    </a:cxn>
                    <a:cxn ang="0">
                      <a:pos x="390" y="266"/>
                    </a:cxn>
                    <a:cxn ang="0">
                      <a:pos x="383" y="190"/>
                    </a:cxn>
                    <a:cxn ang="0">
                      <a:pos x="116" y="176"/>
                    </a:cxn>
                    <a:cxn ang="0">
                      <a:pos x="333" y="89"/>
                    </a:cxn>
                    <a:cxn ang="0">
                      <a:pos x="297" y="0"/>
                    </a:cxn>
                    <a:cxn ang="0">
                      <a:pos x="297" y="0"/>
                    </a:cxn>
                  </a:cxnLst>
                  <a:rect l="0" t="0" r="r" b="b"/>
                  <a:pathLst>
                    <a:path w="390" h="269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55"/>
                <p:cNvSpPr>
                  <a:spLocks/>
                </p:cNvSpPr>
                <p:nvPr userDrawn="1"/>
              </p:nvSpPr>
              <p:spPr bwMode="auto">
                <a:xfrm>
                  <a:off x="658" y="3538"/>
                  <a:ext cx="471" cy="212"/>
                </a:xfrm>
                <a:custGeom>
                  <a:avLst/>
                  <a:gdLst/>
                  <a:ahLst/>
                  <a:cxnLst>
                    <a:cxn ang="0">
                      <a:pos x="0" y="131"/>
                    </a:cxn>
                    <a:cxn ang="0">
                      <a:pos x="863" y="0"/>
                    </a:cxn>
                    <a:cxn ang="0">
                      <a:pos x="926" y="78"/>
                    </a:cxn>
                    <a:cxn ang="0">
                      <a:pos x="941" y="181"/>
                    </a:cxn>
                    <a:cxn ang="0">
                      <a:pos x="903" y="282"/>
                    </a:cxn>
                    <a:cxn ang="0">
                      <a:pos x="57" y="424"/>
                    </a:cxn>
                    <a:cxn ang="0">
                      <a:pos x="53" y="384"/>
                    </a:cxn>
                    <a:cxn ang="0">
                      <a:pos x="863" y="242"/>
                    </a:cxn>
                    <a:cxn ang="0">
                      <a:pos x="893" y="145"/>
                    </a:cxn>
                    <a:cxn ang="0">
                      <a:pos x="840" y="57"/>
                    </a:cxn>
                    <a:cxn ang="0">
                      <a:pos x="0" y="185"/>
                    </a:cxn>
                    <a:cxn ang="0">
                      <a:pos x="0" y="131"/>
                    </a:cxn>
                    <a:cxn ang="0">
                      <a:pos x="0" y="131"/>
                    </a:cxn>
                  </a:cxnLst>
                  <a:rect l="0" t="0" r="r" b="b"/>
                  <a:pathLst>
                    <a:path w="941" h="424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57"/>
                <p:cNvSpPr>
                  <a:spLocks/>
                </p:cNvSpPr>
                <p:nvPr userDrawn="1"/>
              </p:nvSpPr>
              <p:spPr bwMode="auto">
                <a:xfrm>
                  <a:off x="717" y="3606"/>
                  <a:ext cx="245" cy="86"/>
                </a:xfrm>
                <a:custGeom>
                  <a:avLst/>
                  <a:gdLst/>
                  <a:ahLst/>
                  <a:cxnLst>
                    <a:cxn ang="0">
                      <a:pos x="0" y="126"/>
                    </a:cxn>
                    <a:cxn ang="0">
                      <a:pos x="66" y="173"/>
                    </a:cxn>
                    <a:cxn ang="0">
                      <a:pos x="222" y="166"/>
                    </a:cxn>
                    <a:cxn ang="0">
                      <a:pos x="418" y="116"/>
                    </a:cxn>
                    <a:cxn ang="0">
                      <a:pos x="488" y="42"/>
                    </a:cxn>
                    <a:cxn ang="0">
                      <a:pos x="443" y="2"/>
                    </a:cxn>
                    <a:cxn ang="0">
                      <a:pos x="253" y="0"/>
                    </a:cxn>
                    <a:cxn ang="0">
                      <a:pos x="110" y="12"/>
                    </a:cxn>
                    <a:cxn ang="0">
                      <a:pos x="15" y="76"/>
                    </a:cxn>
                    <a:cxn ang="0">
                      <a:pos x="112" y="95"/>
                    </a:cxn>
                    <a:cxn ang="0">
                      <a:pos x="275" y="53"/>
                    </a:cxn>
                    <a:cxn ang="0">
                      <a:pos x="416" y="53"/>
                    </a:cxn>
                    <a:cxn ang="0">
                      <a:pos x="268" y="110"/>
                    </a:cxn>
                    <a:cxn ang="0">
                      <a:pos x="142" y="126"/>
                    </a:cxn>
                    <a:cxn ang="0">
                      <a:pos x="0" y="126"/>
                    </a:cxn>
                    <a:cxn ang="0">
                      <a:pos x="0" y="126"/>
                    </a:cxn>
                  </a:cxnLst>
                  <a:rect l="0" t="0" r="r" b="b"/>
                  <a:pathLst>
                    <a:path w="488" h="173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6" name="Group 136"/>
          <p:cNvGrpSpPr>
            <a:grpSpLocks/>
          </p:cNvGrpSpPr>
          <p:nvPr/>
        </p:nvGrpSpPr>
        <p:grpSpPr bwMode="auto">
          <a:xfrm>
            <a:off x="8680450" y="2116138"/>
            <a:ext cx="385763" cy="4308475"/>
            <a:chOff x="5468" y="1333"/>
            <a:chExt cx="243" cy="2714"/>
          </a:xfrm>
        </p:grpSpPr>
        <p:sp>
          <p:nvSpPr>
            <p:cNvPr id="1052" name="Freeform 28"/>
            <p:cNvSpPr>
              <a:spLocks/>
            </p:cNvSpPr>
            <p:nvPr userDrawn="1"/>
          </p:nvSpPr>
          <p:spPr bwMode="auto">
            <a:xfrm flipH="1">
              <a:off x="5468" y="2620"/>
              <a:ext cx="205" cy="1427"/>
            </a:xfrm>
            <a:custGeom>
              <a:avLst/>
              <a:gdLst/>
              <a:ahLst/>
              <a:cxnLst>
                <a:cxn ang="0">
                  <a:pos x="692" y="3156"/>
                </a:cxn>
                <a:cxn ang="0">
                  <a:pos x="380" y="2945"/>
                </a:cxn>
                <a:cxn ang="0">
                  <a:pos x="319" y="2783"/>
                </a:cxn>
                <a:cxn ang="0">
                  <a:pos x="371" y="2542"/>
                </a:cxn>
                <a:cxn ang="0">
                  <a:pos x="591" y="2251"/>
                </a:cxn>
                <a:cxn ang="0">
                  <a:pos x="641" y="2070"/>
                </a:cxn>
                <a:cxn ang="0">
                  <a:pos x="591" y="1948"/>
                </a:cxn>
                <a:cxn ang="0">
                  <a:pos x="401" y="1859"/>
                </a:cxn>
                <a:cxn ang="0">
                  <a:pos x="361" y="1747"/>
                </a:cxn>
                <a:cxn ang="0">
                  <a:pos x="430" y="1587"/>
                </a:cxn>
                <a:cxn ang="0">
                  <a:pos x="741" y="1156"/>
                </a:cxn>
                <a:cxn ang="0">
                  <a:pos x="772" y="945"/>
                </a:cxn>
                <a:cxn ang="0">
                  <a:pos x="692" y="713"/>
                </a:cxn>
                <a:cxn ang="0">
                  <a:pos x="430" y="603"/>
                </a:cxn>
                <a:cxn ang="0">
                  <a:pos x="200" y="422"/>
                </a:cxn>
                <a:cxn ang="0">
                  <a:pos x="0" y="0"/>
                </a:cxn>
                <a:cxn ang="0">
                  <a:pos x="29" y="382"/>
                </a:cxn>
                <a:cxn ang="0">
                  <a:pos x="179" y="612"/>
                </a:cxn>
                <a:cxn ang="0">
                  <a:pos x="380" y="753"/>
                </a:cxn>
                <a:cxn ang="0">
                  <a:pos x="601" y="833"/>
                </a:cxn>
                <a:cxn ang="0">
                  <a:pos x="612" y="1044"/>
                </a:cxn>
                <a:cxn ang="0">
                  <a:pos x="500" y="1266"/>
                </a:cxn>
                <a:cxn ang="0">
                  <a:pos x="240" y="1658"/>
                </a:cxn>
                <a:cxn ang="0">
                  <a:pos x="230" y="1909"/>
                </a:cxn>
                <a:cxn ang="0">
                  <a:pos x="471" y="2049"/>
                </a:cxn>
                <a:cxn ang="0">
                  <a:pos x="460" y="2180"/>
                </a:cxn>
                <a:cxn ang="0">
                  <a:pos x="249" y="2452"/>
                </a:cxn>
                <a:cxn ang="0">
                  <a:pos x="160" y="2713"/>
                </a:cxn>
                <a:cxn ang="0">
                  <a:pos x="240" y="2994"/>
                </a:cxn>
                <a:cxn ang="0">
                  <a:pos x="430" y="3144"/>
                </a:cxn>
                <a:cxn ang="0">
                  <a:pos x="671" y="3266"/>
                </a:cxn>
                <a:cxn ang="0">
                  <a:pos x="692" y="3156"/>
                </a:cxn>
                <a:cxn ang="0">
                  <a:pos x="692" y="3156"/>
                </a:cxn>
              </a:cxnLst>
              <a:rect l="0" t="0" r="r" b="b"/>
              <a:pathLst>
                <a:path w="772" h="3266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3" name="Freeform 59"/>
            <p:cNvSpPr>
              <a:spLocks/>
            </p:cNvSpPr>
            <p:nvPr userDrawn="1"/>
          </p:nvSpPr>
          <p:spPr bwMode="auto">
            <a:xfrm flipH="1">
              <a:off x="5506" y="1333"/>
              <a:ext cx="205" cy="1633"/>
            </a:xfrm>
            <a:custGeom>
              <a:avLst/>
              <a:gdLst/>
              <a:ahLst/>
              <a:cxnLst>
                <a:cxn ang="0">
                  <a:pos x="692" y="3156"/>
                </a:cxn>
                <a:cxn ang="0">
                  <a:pos x="380" y="2945"/>
                </a:cxn>
                <a:cxn ang="0">
                  <a:pos x="319" y="2783"/>
                </a:cxn>
                <a:cxn ang="0">
                  <a:pos x="371" y="2542"/>
                </a:cxn>
                <a:cxn ang="0">
                  <a:pos x="591" y="2251"/>
                </a:cxn>
                <a:cxn ang="0">
                  <a:pos x="641" y="2070"/>
                </a:cxn>
                <a:cxn ang="0">
                  <a:pos x="591" y="1948"/>
                </a:cxn>
                <a:cxn ang="0">
                  <a:pos x="401" y="1859"/>
                </a:cxn>
                <a:cxn ang="0">
                  <a:pos x="361" y="1747"/>
                </a:cxn>
                <a:cxn ang="0">
                  <a:pos x="430" y="1587"/>
                </a:cxn>
                <a:cxn ang="0">
                  <a:pos x="741" y="1156"/>
                </a:cxn>
                <a:cxn ang="0">
                  <a:pos x="772" y="945"/>
                </a:cxn>
                <a:cxn ang="0">
                  <a:pos x="692" y="713"/>
                </a:cxn>
                <a:cxn ang="0">
                  <a:pos x="430" y="603"/>
                </a:cxn>
                <a:cxn ang="0">
                  <a:pos x="200" y="422"/>
                </a:cxn>
                <a:cxn ang="0">
                  <a:pos x="0" y="0"/>
                </a:cxn>
                <a:cxn ang="0">
                  <a:pos x="29" y="382"/>
                </a:cxn>
                <a:cxn ang="0">
                  <a:pos x="179" y="612"/>
                </a:cxn>
                <a:cxn ang="0">
                  <a:pos x="380" y="753"/>
                </a:cxn>
                <a:cxn ang="0">
                  <a:pos x="601" y="833"/>
                </a:cxn>
                <a:cxn ang="0">
                  <a:pos x="612" y="1044"/>
                </a:cxn>
                <a:cxn ang="0">
                  <a:pos x="500" y="1266"/>
                </a:cxn>
                <a:cxn ang="0">
                  <a:pos x="240" y="1658"/>
                </a:cxn>
                <a:cxn ang="0">
                  <a:pos x="230" y="1909"/>
                </a:cxn>
                <a:cxn ang="0">
                  <a:pos x="471" y="2049"/>
                </a:cxn>
                <a:cxn ang="0">
                  <a:pos x="460" y="2180"/>
                </a:cxn>
                <a:cxn ang="0">
                  <a:pos x="249" y="2452"/>
                </a:cxn>
                <a:cxn ang="0">
                  <a:pos x="160" y="2713"/>
                </a:cxn>
                <a:cxn ang="0">
                  <a:pos x="240" y="2994"/>
                </a:cxn>
                <a:cxn ang="0">
                  <a:pos x="430" y="3144"/>
                </a:cxn>
                <a:cxn ang="0">
                  <a:pos x="671" y="3266"/>
                </a:cxn>
                <a:cxn ang="0">
                  <a:pos x="692" y="3156"/>
                </a:cxn>
                <a:cxn ang="0">
                  <a:pos x="692" y="3156"/>
                </a:cxn>
              </a:cxnLst>
              <a:rect l="0" t="0" r="r" b="b"/>
              <a:pathLst>
                <a:path w="772" h="3266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" name="Group 141"/>
          <p:cNvGrpSpPr>
            <a:grpSpLocks/>
          </p:cNvGrpSpPr>
          <p:nvPr/>
        </p:nvGrpSpPr>
        <p:grpSpPr bwMode="auto">
          <a:xfrm>
            <a:off x="7318375" y="90488"/>
            <a:ext cx="2133600" cy="1911350"/>
            <a:chOff x="4610" y="57"/>
            <a:chExt cx="1344" cy="1204"/>
          </a:xfrm>
        </p:grpSpPr>
        <p:grpSp>
          <p:nvGrpSpPr>
            <p:cNvPr id="8" name="Group 132"/>
            <p:cNvGrpSpPr>
              <a:grpSpLocks/>
            </p:cNvGrpSpPr>
            <p:nvPr userDrawn="1"/>
          </p:nvGrpSpPr>
          <p:grpSpPr bwMode="auto">
            <a:xfrm>
              <a:off x="4610" y="57"/>
              <a:ext cx="1344" cy="1204"/>
              <a:chOff x="4610" y="57"/>
              <a:chExt cx="1344" cy="1204"/>
            </a:xfrm>
          </p:grpSpPr>
          <p:sp>
            <p:nvSpPr>
              <p:cNvPr id="1054" name="Freeform 30"/>
              <p:cNvSpPr>
                <a:spLocks/>
              </p:cNvSpPr>
              <p:nvPr userDrawn="1"/>
            </p:nvSpPr>
            <p:spPr bwMode="auto">
              <a:xfrm rot="-3172564">
                <a:off x="5430" y="1086"/>
                <a:ext cx="62" cy="288"/>
              </a:xfrm>
              <a:custGeom>
                <a:avLst/>
                <a:gdLst/>
                <a:ahLst/>
                <a:cxnLst>
                  <a:cxn ang="0">
                    <a:pos x="123" y="9"/>
                  </a:cxn>
                  <a:cxn ang="0">
                    <a:pos x="131" y="342"/>
                  </a:cxn>
                  <a:cxn ang="0">
                    <a:pos x="0" y="806"/>
                  </a:cxn>
                  <a:cxn ang="0">
                    <a:pos x="79" y="789"/>
                  </a:cxn>
                  <a:cxn ang="0">
                    <a:pos x="218" y="376"/>
                  </a:cxn>
                  <a:cxn ang="0">
                    <a:pos x="245" y="0"/>
                  </a:cxn>
                  <a:cxn ang="0">
                    <a:pos x="123" y="9"/>
                  </a:cxn>
                  <a:cxn ang="0">
                    <a:pos x="123" y="9"/>
                  </a:cxn>
                </a:cxnLst>
                <a:rect l="0" t="0" r="r" b="b"/>
                <a:pathLst>
                  <a:path w="245" h="806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9" name="Group 131"/>
              <p:cNvGrpSpPr>
                <a:grpSpLocks/>
              </p:cNvGrpSpPr>
              <p:nvPr userDrawn="1"/>
            </p:nvGrpSpPr>
            <p:grpSpPr bwMode="auto">
              <a:xfrm>
                <a:off x="4610" y="57"/>
                <a:ext cx="1344" cy="985"/>
                <a:chOff x="4610" y="57"/>
                <a:chExt cx="1344" cy="985"/>
              </a:xfrm>
            </p:grpSpPr>
            <p:sp>
              <p:nvSpPr>
                <p:cNvPr id="1055" name="Freeform 31"/>
                <p:cNvSpPr>
                  <a:spLocks/>
                </p:cNvSpPr>
                <p:nvPr userDrawn="1"/>
              </p:nvSpPr>
              <p:spPr bwMode="auto">
                <a:xfrm rot="-3172564">
                  <a:off x="4966" y="71"/>
                  <a:ext cx="153" cy="12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98" y="184"/>
                    </a:cxn>
                    <a:cxn ang="0">
                      <a:pos x="500" y="349"/>
                    </a:cxn>
                    <a:cxn ang="0">
                      <a:pos x="604" y="140"/>
                    </a:cxn>
                    <a:cxn ang="0">
                      <a:pos x="359" y="9"/>
                    </a:cxn>
                    <a:cxn ang="0">
                      <a:pos x="464" y="184"/>
                    </a:cxn>
                    <a:cxn ang="0">
                      <a:pos x="131" y="17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604" h="349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38"/>
                <p:cNvSpPr>
                  <a:spLocks/>
                </p:cNvSpPr>
                <p:nvPr userDrawn="1"/>
              </p:nvSpPr>
              <p:spPr bwMode="auto">
                <a:xfrm rot="-3172564">
                  <a:off x="5048" y="332"/>
                  <a:ext cx="269" cy="438"/>
                </a:xfrm>
                <a:custGeom>
                  <a:avLst/>
                  <a:gdLst/>
                  <a:ahLst/>
                  <a:cxnLst>
                    <a:cxn ang="0">
                      <a:pos x="741" y="129"/>
                    </a:cxn>
                    <a:cxn ang="0">
                      <a:pos x="485" y="352"/>
                    </a:cxn>
                    <a:cxn ang="0">
                      <a:pos x="163" y="762"/>
                    </a:cxn>
                    <a:cxn ang="0">
                      <a:pos x="0" y="1101"/>
                    </a:cxn>
                    <a:cxn ang="0">
                      <a:pos x="59" y="1230"/>
                    </a:cxn>
                    <a:cxn ang="0">
                      <a:pos x="262" y="1201"/>
                    </a:cxn>
                    <a:cxn ang="0">
                      <a:pos x="578" y="914"/>
                    </a:cxn>
                    <a:cxn ang="0">
                      <a:pos x="876" y="534"/>
                    </a:cxn>
                    <a:cxn ang="0">
                      <a:pos x="1034" y="270"/>
                    </a:cxn>
                    <a:cxn ang="0">
                      <a:pos x="1064" y="84"/>
                    </a:cxn>
                    <a:cxn ang="0">
                      <a:pos x="977" y="0"/>
                    </a:cxn>
                    <a:cxn ang="0">
                      <a:pos x="836" y="65"/>
                    </a:cxn>
                    <a:cxn ang="0">
                      <a:pos x="969" y="107"/>
                    </a:cxn>
                    <a:cxn ang="0">
                      <a:pos x="876" y="352"/>
                    </a:cxn>
                    <a:cxn ang="0">
                      <a:pos x="690" y="656"/>
                    </a:cxn>
                    <a:cxn ang="0">
                      <a:pos x="350" y="1008"/>
                    </a:cxn>
                    <a:cxn ang="0">
                      <a:pos x="116" y="1114"/>
                    </a:cxn>
                    <a:cxn ang="0">
                      <a:pos x="135" y="943"/>
                    </a:cxn>
                    <a:cxn ang="0">
                      <a:pos x="437" y="504"/>
                    </a:cxn>
                    <a:cxn ang="0">
                      <a:pos x="831" y="118"/>
                    </a:cxn>
                    <a:cxn ang="0">
                      <a:pos x="741" y="129"/>
                    </a:cxn>
                    <a:cxn ang="0">
                      <a:pos x="741" y="129"/>
                    </a:cxn>
                  </a:cxnLst>
                  <a:rect l="0" t="0" r="r" b="b"/>
                  <a:pathLst>
                    <a:path w="1064" h="1230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39"/>
                <p:cNvSpPr>
                  <a:spLocks/>
                </p:cNvSpPr>
                <p:nvPr userDrawn="1"/>
              </p:nvSpPr>
              <p:spPr bwMode="auto">
                <a:xfrm rot="-3172564">
                  <a:off x="4858" y="182"/>
                  <a:ext cx="505" cy="898"/>
                </a:xfrm>
                <a:custGeom>
                  <a:avLst/>
                  <a:gdLst/>
                  <a:ahLst/>
                  <a:cxnLst>
                    <a:cxn ang="0">
                      <a:pos x="1941" y="0"/>
                    </a:cxn>
                    <a:cxn ang="0">
                      <a:pos x="0" y="2521"/>
                    </a:cxn>
                    <a:cxn ang="0">
                      <a:pos x="192" y="2450"/>
                    </a:cxn>
                    <a:cxn ang="0">
                      <a:pos x="2002" y="61"/>
                    </a:cxn>
                    <a:cxn ang="0">
                      <a:pos x="1941" y="0"/>
                    </a:cxn>
                    <a:cxn ang="0">
                      <a:pos x="1941" y="0"/>
                    </a:cxn>
                  </a:cxnLst>
                  <a:rect l="0" t="0" r="r" b="b"/>
                  <a:pathLst>
                    <a:path w="2002" h="2521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40"/>
                <p:cNvSpPr>
                  <a:spLocks/>
                </p:cNvSpPr>
                <p:nvPr userDrawn="1"/>
              </p:nvSpPr>
              <p:spPr bwMode="auto">
                <a:xfrm rot="-3172564">
                  <a:off x="4903" y="-19"/>
                  <a:ext cx="758" cy="1344"/>
                </a:xfrm>
                <a:custGeom>
                  <a:avLst/>
                  <a:gdLst/>
                  <a:ahLst/>
                  <a:cxnLst>
                    <a:cxn ang="0">
                      <a:pos x="95" y="2844"/>
                    </a:cxn>
                    <a:cxn ang="0">
                      <a:pos x="394" y="2834"/>
                    </a:cxn>
                    <a:cxn ang="0">
                      <a:pos x="821" y="3009"/>
                    </a:cxn>
                    <a:cxn ang="0">
                      <a:pos x="681" y="2817"/>
                    </a:cxn>
                    <a:cxn ang="0">
                      <a:pos x="367" y="2703"/>
                    </a:cxn>
                    <a:cxn ang="0">
                      <a:pos x="637" y="2720"/>
                    </a:cxn>
                    <a:cxn ang="0">
                      <a:pos x="979" y="2870"/>
                    </a:cxn>
                    <a:cxn ang="0">
                      <a:pos x="2859" y="420"/>
                    </a:cxn>
                    <a:cxn ang="0">
                      <a:pos x="2578" y="148"/>
                    </a:cxn>
                    <a:cxn ang="0">
                      <a:pos x="2308" y="0"/>
                    </a:cxn>
                    <a:cxn ang="0">
                      <a:pos x="2692" y="78"/>
                    </a:cxn>
                    <a:cxn ang="0">
                      <a:pos x="3007" y="428"/>
                    </a:cxn>
                    <a:cxn ang="0">
                      <a:pos x="831" y="3273"/>
                    </a:cxn>
                    <a:cxn ang="0">
                      <a:pos x="481" y="3412"/>
                    </a:cxn>
                    <a:cxn ang="0">
                      <a:pos x="105" y="3771"/>
                    </a:cxn>
                    <a:cxn ang="0">
                      <a:pos x="0" y="3667"/>
                    </a:cxn>
                    <a:cxn ang="0">
                      <a:pos x="131" y="3631"/>
                    </a:cxn>
                    <a:cxn ang="0">
                      <a:pos x="376" y="3385"/>
                    </a:cxn>
                    <a:cxn ang="0">
                      <a:pos x="165" y="3273"/>
                    </a:cxn>
                    <a:cxn ang="0">
                      <a:pos x="165" y="3176"/>
                    </a:cxn>
                    <a:cxn ang="0">
                      <a:pos x="411" y="3298"/>
                    </a:cxn>
                    <a:cxn ang="0">
                      <a:pos x="411" y="3186"/>
                    </a:cxn>
                    <a:cxn ang="0">
                      <a:pos x="603" y="3220"/>
                    </a:cxn>
                    <a:cxn ang="0">
                      <a:pos x="428" y="3079"/>
                    </a:cxn>
                    <a:cxn ang="0">
                      <a:pos x="629" y="3062"/>
                    </a:cxn>
                    <a:cxn ang="0">
                      <a:pos x="95" y="2844"/>
                    </a:cxn>
                    <a:cxn ang="0">
                      <a:pos x="95" y="2844"/>
                    </a:cxn>
                  </a:cxnLst>
                  <a:rect l="0" t="0" r="r" b="b"/>
                  <a:pathLst>
                    <a:path w="3007" h="3771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41"/>
                <p:cNvSpPr>
                  <a:spLocks/>
                </p:cNvSpPr>
                <p:nvPr userDrawn="1"/>
              </p:nvSpPr>
              <p:spPr bwMode="auto">
                <a:xfrm rot="-3172564">
                  <a:off x="5297" y="897"/>
                  <a:ext cx="169" cy="122"/>
                </a:xfrm>
                <a:custGeom>
                  <a:avLst/>
                  <a:gdLst/>
                  <a:ahLst/>
                  <a:cxnLst>
                    <a:cxn ang="0">
                      <a:pos x="0" y="80"/>
                    </a:cxn>
                    <a:cxn ang="0">
                      <a:pos x="255" y="106"/>
                    </a:cxn>
                    <a:cxn ang="0">
                      <a:pos x="639" y="342"/>
                    </a:cxn>
                    <a:cxn ang="0">
                      <a:pos x="673" y="289"/>
                    </a:cxn>
                    <a:cxn ang="0">
                      <a:pos x="447" y="114"/>
                    </a:cxn>
                    <a:cxn ang="0">
                      <a:pos x="26" y="0"/>
                    </a:cxn>
                    <a:cxn ang="0">
                      <a:pos x="0" y="80"/>
                    </a:cxn>
                    <a:cxn ang="0">
                      <a:pos x="0" y="80"/>
                    </a:cxn>
                  </a:cxnLst>
                  <a:rect l="0" t="0" r="r" b="b"/>
                  <a:pathLst>
                    <a:path w="673" h="342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42"/>
                <p:cNvSpPr>
                  <a:spLocks/>
                </p:cNvSpPr>
                <p:nvPr userDrawn="1"/>
              </p:nvSpPr>
              <p:spPr bwMode="auto">
                <a:xfrm rot="-3172564">
                  <a:off x="5253" y="806"/>
                  <a:ext cx="181" cy="144"/>
                </a:xfrm>
                <a:custGeom>
                  <a:avLst/>
                  <a:gdLst/>
                  <a:ahLst/>
                  <a:cxnLst>
                    <a:cxn ang="0">
                      <a:pos x="0" y="78"/>
                    </a:cxn>
                    <a:cxn ang="0">
                      <a:pos x="340" y="148"/>
                    </a:cxn>
                    <a:cxn ang="0">
                      <a:pos x="638" y="403"/>
                    </a:cxn>
                    <a:cxn ang="0">
                      <a:pos x="716" y="296"/>
                    </a:cxn>
                    <a:cxn ang="0">
                      <a:pos x="420" y="114"/>
                    </a:cxn>
                    <a:cxn ang="0">
                      <a:pos x="70" y="0"/>
                    </a:cxn>
                    <a:cxn ang="0">
                      <a:pos x="0" y="78"/>
                    </a:cxn>
                    <a:cxn ang="0">
                      <a:pos x="0" y="78"/>
                    </a:cxn>
                  </a:cxnLst>
                  <a:rect l="0" t="0" r="r" b="b"/>
                  <a:pathLst>
                    <a:path w="716" h="403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43"/>
                <p:cNvSpPr>
                  <a:spLocks/>
                </p:cNvSpPr>
                <p:nvPr userDrawn="1"/>
              </p:nvSpPr>
              <p:spPr bwMode="auto">
                <a:xfrm rot="-3172564">
                  <a:off x="4985" y="210"/>
                  <a:ext cx="181" cy="147"/>
                </a:xfrm>
                <a:custGeom>
                  <a:avLst/>
                  <a:gdLst/>
                  <a:ahLst/>
                  <a:cxnLst>
                    <a:cxn ang="0">
                      <a:pos x="0" y="78"/>
                    </a:cxn>
                    <a:cxn ang="0">
                      <a:pos x="316" y="139"/>
                    </a:cxn>
                    <a:cxn ang="0">
                      <a:pos x="649" y="411"/>
                    </a:cxn>
                    <a:cxn ang="0">
                      <a:pos x="717" y="314"/>
                    </a:cxn>
                    <a:cxn ang="0">
                      <a:pos x="394" y="87"/>
                    </a:cxn>
                    <a:cxn ang="0">
                      <a:pos x="54" y="0"/>
                    </a:cxn>
                    <a:cxn ang="0">
                      <a:pos x="0" y="78"/>
                    </a:cxn>
                    <a:cxn ang="0">
                      <a:pos x="0" y="78"/>
                    </a:cxn>
                  </a:cxnLst>
                  <a:rect l="0" t="0" r="r" b="b"/>
                  <a:pathLst>
                    <a:path w="717" h="411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44"/>
                <p:cNvSpPr>
                  <a:spLocks/>
                </p:cNvSpPr>
                <p:nvPr userDrawn="1"/>
              </p:nvSpPr>
              <p:spPr bwMode="auto">
                <a:xfrm rot="-3172564">
                  <a:off x="4948" y="142"/>
                  <a:ext cx="179" cy="138"/>
                </a:xfrm>
                <a:custGeom>
                  <a:avLst/>
                  <a:gdLst/>
                  <a:ahLst/>
                  <a:cxnLst>
                    <a:cxn ang="0">
                      <a:pos x="0" y="88"/>
                    </a:cxn>
                    <a:cxn ang="0">
                      <a:pos x="272" y="131"/>
                    </a:cxn>
                    <a:cxn ang="0">
                      <a:pos x="665" y="386"/>
                    </a:cxn>
                    <a:cxn ang="0">
                      <a:pos x="709" y="308"/>
                    </a:cxn>
                    <a:cxn ang="0">
                      <a:pos x="306" y="53"/>
                    </a:cxn>
                    <a:cxn ang="0">
                      <a:pos x="43" y="0"/>
                    </a:cxn>
                    <a:cxn ang="0">
                      <a:pos x="0" y="88"/>
                    </a:cxn>
                    <a:cxn ang="0">
                      <a:pos x="0" y="88"/>
                    </a:cxn>
                  </a:cxnLst>
                  <a:rect l="0" t="0" r="r" b="b"/>
                  <a:pathLst>
                    <a:path w="709" h="386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164" name="Line 140"/>
            <p:cNvSpPr>
              <a:spLocks noChangeShapeType="1"/>
            </p:cNvSpPr>
            <p:nvPr userDrawn="1"/>
          </p:nvSpPr>
          <p:spPr bwMode="auto">
            <a:xfrm>
              <a:off x="4870" y="84"/>
              <a:ext cx="42" cy="96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2" Type="http://schemas.openxmlformats.org/officeDocument/2006/relationships/slideLayout" Target="../slideLayouts/slideLayout14.xml"/><Relationship Id="rId1" Type="http://schemas.openxmlformats.org/officeDocument/2006/relationships/video" Target="file:///C:\Users\Administrator\Desktop\&#29289;&#29702;&#19982;&#20154;&#31867;&#26410;&#26469;&#26399;&#26411;&#31572;&#36777;\Video_2017-05-07_140605.wmv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Administrator\Desktop\&#29289;&#29702;&#19982;&#20154;&#31867;&#26410;&#26469;&#26399;&#26411;&#31572;&#36777;\Video_2016-07-05_214344.wmv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10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9.bin"/><Relationship Id="rId11" Type="http://schemas.openxmlformats.org/officeDocument/2006/relationships/oleObject" Target="../embeddings/oleObject14.bin"/><Relationship Id="rId5" Type="http://schemas.openxmlformats.org/officeDocument/2006/relationships/oleObject" Target="../embeddings/oleObject8.bin"/><Relationship Id="rId10" Type="http://schemas.openxmlformats.org/officeDocument/2006/relationships/oleObject" Target="../embeddings/oleObject13.bin"/><Relationship Id="rId4" Type="http://schemas.openxmlformats.org/officeDocument/2006/relationships/oleObject" Target="../embeddings/oleObject7.bin"/><Relationship Id="rId9" Type="http://schemas.openxmlformats.org/officeDocument/2006/relationships/oleObject" Target="../embeddings/oleObject12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13" Type="http://schemas.openxmlformats.org/officeDocument/2006/relationships/oleObject" Target="../embeddings/oleObject25.bin"/><Relationship Id="rId3" Type="http://schemas.openxmlformats.org/officeDocument/2006/relationships/oleObject" Target="../embeddings/oleObject15.bin"/><Relationship Id="rId7" Type="http://schemas.openxmlformats.org/officeDocument/2006/relationships/oleObject" Target="../embeddings/oleObject19.bin"/><Relationship Id="rId12" Type="http://schemas.openxmlformats.org/officeDocument/2006/relationships/oleObject" Target="../embeddings/oleObject24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8.bin"/><Relationship Id="rId11" Type="http://schemas.openxmlformats.org/officeDocument/2006/relationships/oleObject" Target="../embeddings/oleObject23.bin"/><Relationship Id="rId5" Type="http://schemas.openxmlformats.org/officeDocument/2006/relationships/oleObject" Target="../embeddings/oleObject17.bin"/><Relationship Id="rId10" Type="http://schemas.openxmlformats.org/officeDocument/2006/relationships/oleObject" Target="../embeddings/oleObject22.bin"/><Relationship Id="rId4" Type="http://schemas.openxmlformats.org/officeDocument/2006/relationships/oleObject" Target="../embeddings/oleObject16.bin"/><Relationship Id="rId9" Type="http://schemas.openxmlformats.org/officeDocument/2006/relationships/oleObject" Target="../embeddings/oleObject21.bin"/><Relationship Id="rId14" Type="http://schemas.openxmlformats.org/officeDocument/2006/relationships/oleObject" Target="../embeddings/oleObject26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13" Type="http://schemas.openxmlformats.org/officeDocument/2006/relationships/oleObject" Target="../embeddings/oleObject37.bin"/><Relationship Id="rId3" Type="http://schemas.openxmlformats.org/officeDocument/2006/relationships/oleObject" Target="../embeddings/oleObject27.bin"/><Relationship Id="rId7" Type="http://schemas.openxmlformats.org/officeDocument/2006/relationships/oleObject" Target="../embeddings/oleObject31.bin"/><Relationship Id="rId12" Type="http://schemas.openxmlformats.org/officeDocument/2006/relationships/oleObject" Target="../embeddings/oleObject36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30.bin"/><Relationship Id="rId11" Type="http://schemas.openxmlformats.org/officeDocument/2006/relationships/oleObject" Target="../embeddings/oleObject35.bin"/><Relationship Id="rId5" Type="http://schemas.openxmlformats.org/officeDocument/2006/relationships/oleObject" Target="../embeddings/oleObject29.bin"/><Relationship Id="rId15" Type="http://schemas.openxmlformats.org/officeDocument/2006/relationships/oleObject" Target="../embeddings/oleObject39.bin"/><Relationship Id="rId10" Type="http://schemas.openxmlformats.org/officeDocument/2006/relationships/oleObject" Target="../embeddings/oleObject34.bin"/><Relationship Id="rId4" Type="http://schemas.openxmlformats.org/officeDocument/2006/relationships/oleObject" Target="../embeddings/oleObject28.bin"/><Relationship Id="rId9" Type="http://schemas.openxmlformats.org/officeDocument/2006/relationships/oleObject" Target="../embeddings/oleObject33.bin"/><Relationship Id="rId14" Type="http://schemas.openxmlformats.org/officeDocument/2006/relationships/oleObject" Target="../embeddings/oleObject38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5.bin"/><Relationship Id="rId13" Type="http://schemas.openxmlformats.org/officeDocument/2006/relationships/oleObject" Target="../embeddings/oleObject50.bin"/><Relationship Id="rId18" Type="http://schemas.openxmlformats.org/officeDocument/2006/relationships/oleObject" Target="../embeddings/oleObject55.bin"/><Relationship Id="rId3" Type="http://schemas.openxmlformats.org/officeDocument/2006/relationships/oleObject" Target="../embeddings/oleObject40.bin"/><Relationship Id="rId21" Type="http://schemas.openxmlformats.org/officeDocument/2006/relationships/oleObject" Target="../embeddings/oleObject58.bin"/><Relationship Id="rId7" Type="http://schemas.openxmlformats.org/officeDocument/2006/relationships/oleObject" Target="../embeddings/oleObject44.bin"/><Relationship Id="rId12" Type="http://schemas.openxmlformats.org/officeDocument/2006/relationships/oleObject" Target="../embeddings/oleObject49.bin"/><Relationship Id="rId17" Type="http://schemas.openxmlformats.org/officeDocument/2006/relationships/oleObject" Target="../embeddings/oleObject54.bin"/><Relationship Id="rId2" Type="http://schemas.openxmlformats.org/officeDocument/2006/relationships/slideLayout" Target="../slideLayouts/slideLayout14.xml"/><Relationship Id="rId16" Type="http://schemas.openxmlformats.org/officeDocument/2006/relationships/oleObject" Target="../embeddings/oleObject53.bin"/><Relationship Id="rId20" Type="http://schemas.openxmlformats.org/officeDocument/2006/relationships/oleObject" Target="../embeddings/oleObject57.bin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43.bin"/><Relationship Id="rId11" Type="http://schemas.openxmlformats.org/officeDocument/2006/relationships/oleObject" Target="../embeddings/oleObject48.bin"/><Relationship Id="rId5" Type="http://schemas.openxmlformats.org/officeDocument/2006/relationships/oleObject" Target="../embeddings/oleObject42.bin"/><Relationship Id="rId15" Type="http://schemas.openxmlformats.org/officeDocument/2006/relationships/oleObject" Target="../embeddings/oleObject52.bin"/><Relationship Id="rId23" Type="http://schemas.openxmlformats.org/officeDocument/2006/relationships/oleObject" Target="../embeddings/oleObject60.bin"/><Relationship Id="rId10" Type="http://schemas.openxmlformats.org/officeDocument/2006/relationships/oleObject" Target="../embeddings/oleObject47.bin"/><Relationship Id="rId19" Type="http://schemas.openxmlformats.org/officeDocument/2006/relationships/oleObject" Target="../embeddings/oleObject56.bin"/><Relationship Id="rId4" Type="http://schemas.openxmlformats.org/officeDocument/2006/relationships/oleObject" Target="../embeddings/oleObject41.bin"/><Relationship Id="rId9" Type="http://schemas.openxmlformats.org/officeDocument/2006/relationships/oleObject" Target="../embeddings/oleObject46.bin"/><Relationship Id="rId14" Type="http://schemas.openxmlformats.org/officeDocument/2006/relationships/oleObject" Target="../embeddings/oleObject51.bin"/><Relationship Id="rId22" Type="http://schemas.openxmlformats.org/officeDocument/2006/relationships/oleObject" Target="../embeddings/oleObject59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5.bin"/><Relationship Id="rId3" Type="http://schemas.openxmlformats.org/officeDocument/2006/relationships/slideLayout" Target="../slideLayouts/slideLayout14.xml"/><Relationship Id="rId7" Type="http://schemas.openxmlformats.org/officeDocument/2006/relationships/oleObject" Target="../embeddings/oleObject64.bin"/><Relationship Id="rId2" Type="http://schemas.openxmlformats.org/officeDocument/2006/relationships/video" Target="file:///C:\Users\Administrator\Desktop\&#29289;&#29702;&#19982;&#20154;&#31867;&#26410;&#26469;&#26399;&#26411;&#31572;&#36777;\Video_2017-05-07_110824.wmv" TargetMode="Externa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63.bin"/><Relationship Id="rId5" Type="http://schemas.openxmlformats.org/officeDocument/2006/relationships/oleObject" Target="../embeddings/oleObject62.bin"/><Relationship Id="rId10" Type="http://schemas.openxmlformats.org/officeDocument/2006/relationships/image" Target="../media/image67.png"/><Relationship Id="rId4" Type="http://schemas.openxmlformats.org/officeDocument/2006/relationships/oleObject" Target="../embeddings/oleObject61.bin"/><Relationship Id="rId9" Type="http://schemas.openxmlformats.org/officeDocument/2006/relationships/oleObject" Target="../embeddings/oleObject66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1.bin"/><Relationship Id="rId3" Type="http://schemas.openxmlformats.org/officeDocument/2006/relationships/slideLayout" Target="../slideLayouts/slideLayout14.xml"/><Relationship Id="rId7" Type="http://schemas.openxmlformats.org/officeDocument/2006/relationships/oleObject" Target="../embeddings/oleObject70.bin"/><Relationship Id="rId2" Type="http://schemas.openxmlformats.org/officeDocument/2006/relationships/video" Target="file:///C:\Users\Administrator\Desktop\&#29289;&#29702;&#19982;&#20154;&#31867;&#26410;&#26469;&#26399;&#26411;&#31572;&#36777;\Video_2017-05-07_115717.wmv" TargetMode="Externa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69.bin"/><Relationship Id="rId5" Type="http://schemas.openxmlformats.org/officeDocument/2006/relationships/oleObject" Target="../embeddings/oleObject68.bin"/><Relationship Id="rId10" Type="http://schemas.openxmlformats.org/officeDocument/2006/relationships/image" Target="../media/image74.png"/><Relationship Id="rId4" Type="http://schemas.openxmlformats.org/officeDocument/2006/relationships/oleObject" Target="../embeddings/oleObject67.bin"/><Relationship Id="rId9" Type="http://schemas.openxmlformats.org/officeDocument/2006/relationships/oleObject" Target="../embeddings/oleObject7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5536" y="260648"/>
            <a:ext cx="8319400" cy="864096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dirty="0" smtClean="0"/>
              <a:t>The physical model &amp;         A cheating program of </a:t>
            </a:r>
            <a:r>
              <a:rPr lang="en-US" altLang="zh-CN" dirty="0" err="1" smtClean="0"/>
              <a:t>ddt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35696" y="2276872"/>
            <a:ext cx="5544616" cy="360040"/>
          </a:xfrm>
        </p:spPr>
        <p:txBody>
          <a:bodyPr anchor="t" anchorCtr="0"/>
          <a:lstStyle/>
          <a:p>
            <a:pPr algn="ctr"/>
            <a:r>
              <a:rPr lang="en-US" altLang="zh-CN" dirty="0" smtClean="0"/>
              <a:t>Um…I’m here to sell myself for a while…</a:t>
            </a:r>
          </a:p>
          <a:p>
            <a:pPr algn="ctr"/>
            <a:endParaRPr lang="en-US" altLang="zh-CN" dirty="0" smtClean="0"/>
          </a:p>
        </p:txBody>
      </p:sp>
      <p:sp>
        <p:nvSpPr>
          <p:cNvPr id="4" name="副标题 2"/>
          <p:cNvSpPr txBox="1">
            <a:spLocks/>
          </p:cNvSpPr>
          <p:nvPr/>
        </p:nvSpPr>
        <p:spPr>
          <a:xfrm>
            <a:off x="899592" y="299695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lang="en-US" altLang="zh-CN" sz="2000" dirty="0" smtClean="0">
                <a:solidFill>
                  <a:srgbClr val="1DD3CA"/>
                </a:solidFill>
              </a:rPr>
              <a:t>Most of my work remains unknown to the outside world.</a:t>
            </a:r>
            <a:endParaRPr kumimoji="0" lang="en-US" altLang="zh-CN" sz="2000" b="0" u="none" strike="noStrike" kern="1200" cap="none" spc="0" normalizeH="0" baseline="0" noProof="0" dirty="0" smtClean="0">
              <a:ln>
                <a:noFill/>
              </a:ln>
              <a:solidFill>
                <a:srgbClr val="1DD3CA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899592" y="371703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kumimoji="0" lang="en-US" altLang="zh-CN" sz="2000" u="none" strike="noStrike" kern="1200" cap="none" spc="0" normalizeH="0" baseline="0" noProof="0" dirty="0" smtClean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I’m</a:t>
            </a:r>
            <a:r>
              <a:rPr kumimoji="0" lang="en-US" altLang="zh-CN" sz="2000" u="none" strike="noStrike" kern="1200" cap="none" spc="0" normalizeH="0" noProof="0" dirty="0" smtClean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going to reveal part of them,</a:t>
            </a:r>
            <a:endParaRPr kumimoji="0" lang="en-US" altLang="zh-CN" sz="2000" u="none" strike="noStrike" kern="1200" cap="none" spc="0" normalizeH="0" baseline="0" noProof="0" dirty="0" smtClean="0">
              <a:ln>
                <a:noFill/>
              </a:ln>
              <a:solidFill>
                <a:srgbClr val="92D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副标题 2"/>
          <p:cNvSpPr txBox="1">
            <a:spLocks/>
          </p:cNvSpPr>
          <p:nvPr/>
        </p:nvSpPr>
        <p:spPr>
          <a:xfrm>
            <a:off x="899592" y="263691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Well</a:t>
            </a:r>
            <a:r>
              <a:rPr lang="en-US" altLang="zh-CN" sz="2000" dirty="0" smtClean="0"/>
              <a:t>, </a:t>
            </a: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899592" y="335699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***********But today,***********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副标题 2"/>
          <p:cNvSpPr txBox="1">
            <a:spLocks/>
          </p:cNvSpPr>
          <p:nvPr/>
        </p:nvSpPr>
        <p:spPr>
          <a:xfrm>
            <a:off x="899592" y="407707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Which is concerning about</a:t>
            </a:r>
            <a:r>
              <a:rPr kumimoji="0" lang="en-US" altLang="zh-CN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 game</a:t>
            </a:r>
            <a:r>
              <a:rPr kumimoji="0" lang="en-US" altLang="zh-CN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</a:t>
            </a: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副标题 2"/>
          <p:cNvSpPr txBox="1">
            <a:spLocks/>
          </p:cNvSpPr>
          <p:nvPr/>
        </p:nvSpPr>
        <p:spPr>
          <a:xfrm>
            <a:off x="899592" y="443711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lang="en-US" altLang="zh-CN" sz="2000" noProof="0" dirty="0" smtClean="0"/>
              <a:t>T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ogether with 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 physical</a:t>
            </a:r>
            <a:r>
              <a:rPr kumimoji="0" lang="en-US" altLang="zh-CN" sz="2000" b="0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model </a:t>
            </a:r>
            <a:r>
              <a:rPr kumimoji="0" lang="en-US" altLang="zh-CN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built for it.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副标题 2"/>
          <p:cNvSpPr txBox="1">
            <a:spLocks/>
          </p:cNvSpPr>
          <p:nvPr/>
        </p:nvSpPr>
        <p:spPr>
          <a:xfrm>
            <a:off x="899592" y="479715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lang="en-US" altLang="zh-CN" sz="2000" noProof="0" dirty="0" smtClean="0"/>
              <a:t>And then, </a:t>
            </a: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副标题 2"/>
          <p:cNvSpPr txBox="1">
            <a:spLocks/>
          </p:cNvSpPr>
          <p:nvPr/>
        </p:nvSpPr>
        <p:spPr>
          <a:xfrm>
            <a:off x="899592" y="515719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lang="en-US" altLang="zh-CN" sz="2000" noProof="0" dirty="0" smtClean="0"/>
              <a:t>Things will get increasingly interesting,</a:t>
            </a: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副标题 2"/>
          <p:cNvSpPr txBox="1">
            <a:spLocks/>
          </p:cNvSpPr>
          <p:nvPr/>
        </p:nvSpPr>
        <p:spPr>
          <a:xfrm>
            <a:off x="899592" y="551723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lang="en-US" altLang="zh-CN" sz="2000" dirty="0" smtClean="0"/>
              <a:t>For the next moment,</a:t>
            </a: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副标题 2"/>
          <p:cNvSpPr txBox="1">
            <a:spLocks/>
          </p:cNvSpPr>
          <p:nvPr/>
        </p:nvSpPr>
        <p:spPr>
          <a:xfrm>
            <a:off x="899592" y="5877272"/>
            <a:ext cx="7380312" cy="360040"/>
          </a:xfrm>
          <a:prstGeom prst="rect">
            <a:avLst/>
          </a:prstGeom>
        </p:spPr>
        <p:txBody>
          <a:bodyPr vert="horz" tIns="0" rIns="45720" bIns="0" anchor="t" anchorCtr="0">
            <a:normAutofit fontScale="25000" lnSpcReduction="20000"/>
          </a:bodyPr>
          <a:lstStyle/>
          <a:p>
            <a:pPr lvl="0" algn="ctr">
              <a:spcBef>
                <a:spcPct val="20000"/>
              </a:spcBef>
              <a:buClr>
                <a:schemeClr val="accent1"/>
              </a:buClr>
              <a:buSzPct val="80000"/>
            </a:pPr>
            <a:r>
              <a:rPr lang="en-US" altLang="zh-CN" sz="16000" dirty="0" smtClean="0"/>
              <a:t>You’ll see </a:t>
            </a:r>
            <a:r>
              <a:rPr lang="en-US" altLang="zh-CN" sz="16000" dirty="0" smtClean="0">
                <a:solidFill>
                  <a:srgbClr val="FF0000"/>
                </a:solidFill>
              </a:rPr>
              <a:t>a wonderful program </a:t>
            </a:r>
            <a:r>
              <a:rPr lang="en-US" altLang="zh-CN" sz="16000" dirty="0" smtClean="0"/>
              <a:t>I designed for this game.</a:t>
            </a:r>
            <a:endParaRPr kumimoji="0" lang="en-US" altLang="zh-CN" sz="16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 txBox="1">
            <a:spLocks/>
          </p:cNvSpPr>
          <p:nvPr/>
        </p:nvSpPr>
        <p:spPr bwMode="auto">
          <a:xfrm>
            <a:off x="683568" y="836712"/>
            <a:ext cx="77724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kern="0" dirty="0" smtClean="0">
                <a:solidFill>
                  <a:srgbClr val="7030A0"/>
                </a:solidFill>
              </a:rPr>
              <a:t>But whatever, 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文本占位符 2"/>
          <p:cNvSpPr txBox="1">
            <a:spLocks/>
          </p:cNvSpPr>
          <p:nvPr/>
        </p:nvSpPr>
        <p:spPr bwMode="auto">
          <a:xfrm>
            <a:off x="539552" y="332656"/>
            <a:ext cx="77724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 am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both radical and rational.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文本占位符 2"/>
          <p:cNvSpPr txBox="1">
            <a:spLocks/>
          </p:cNvSpPr>
          <p:nvPr/>
        </p:nvSpPr>
        <p:spPr bwMode="auto">
          <a:xfrm>
            <a:off x="688032" y="1340768"/>
            <a:ext cx="77724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algn="ctr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2000" kern="0" dirty="0" smtClean="0">
                <a:solidFill>
                  <a:srgbClr val="7030A0"/>
                </a:solidFill>
              </a:rPr>
              <a:t>I’ll show you how the universe works.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文本占位符 2"/>
          <p:cNvSpPr txBox="1">
            <a:spLocks/>
          </p:cNvSpPr>
          <p:nvPr/>
        </p:nvSpPr>
        <p:spPr bwMode="auto">
          <a:xfrm>
            <a:off x="683568" y="1844824"/>
            <a:ext cx="77724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kern="0" dirty="0" smtClean="0">
                <a:solidFill>
                  <a:srgbClr val="7030A0"/>
                </a:solidFill>
              </a:rPr>
              <a:t>Here we go!!!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文本占位符 2"/>
          <p:cNvSpPr txBox="1">
            <a:spLocks/>
          </p:cNvSpPr>
          <p:nvPr/>
        </p:nvSpPr>
        <p:spPr bwMode="auto">
          <a:xfrm>
            <a:off x="683568" y="2348880"/>
            <a:ext cx="77724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kern="0" dirty="0" smtClean="0">
                <a:solidFill>
                  <a:srgbClr val="FF0000"/>
                </a:solidFill>
              </a:rPr>
              <a:t>自制的弹弹堂辅助的实战视频：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9" name="Video_2017-05-07_140605.wmv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0" y="980728"/>
            <a:ext cx="9144000" cy="51485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>
                <p:cTn id="3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 txBox="1">
            <a:spLocks/>
          </p:cNvSpPr>
          <p:nvPr/>
        </p:nvSpPr>
        <p:spPr bwMode="auto">
          <a:xfrm>
            <a:off x="539552" y="332656"/>
            <a:ext cx="77724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It seems than you guys get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so used to this world.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文本占位符 2"/>
          <p:cNvSpPr txBox="1">
            <a:spLocks/>
          </p:cNvSpPr>
          <p:nvPr/>
        </p:nvSpPr>
        <p:spPr bwMode="auto">
          <a:xfrm>
            <a:off x="539552" y="836712"/>
            <a:ext cx="77724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But,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文本占位符 2"/>
          <p:cNvSpPr txBox="1">
            <a:spLocks/>
          </p:cNvSpPr>
          <p:nvPr/>
        </p:nvSpPr>
        <p:spPr bwMode="auto">
          <a:xfrm>
            <a:off x="539552" y="1268760"/>
            <a:ext cx="77724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Do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you really?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文本占位符 2"/>
          <p:cNvSpPr txBox="1">
            <a:spLocks/>
          </p:cNvSpPr>
          <p:nvPr/>
        </p:nvSpPr>
        <p:spPr bwMode="auto">
          <a:xfrm>
            <a:off x="-36512" y="1700808"/>
            <a:ext cx="8928992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 am aiming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to eliminate </a:t>
            </a:r>
            <a:r>
              <a:rPr lang="en-US" altLang="zh-CN" sz="2000" kern="0" dirty="0" smtClean="0">
                <a:solidFill>
                  <a:srgbClr val="FF0000"/>
                </a:solidFill>
              </a:rPr>
              <a:t>the boundaries between your </a:t>
            </a:r>
            <a:r>
              <a:rPr lang="en-US" altLang="zh-CN" sz="2000" kern="0" dirty="0" smtClean="0">
                <a:solidFill>
                  <a:srgbClr val="FF0000"/>
                </a:solidFill>
              </a:rPr>
              <a:t>minds </a:t>
            </a:r>
            <a:r>
              <a:rPr lang="en-US" altLang="zh-CN" sz="2000" kern="0" dirty="0" smtClean="0">
                <a:solidFill>
                  <a:srgbClr val="FF0000"/>
                </a:solidFill>
              </a:rPr>
              <a:t>and mine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文本占位符 2"/>
          <p:cNvSpPr txBox="1">
            <a:spLocks/>
          </p:cNvSpPr>
          <p:nvPr/>
        </p:nvSpPr>
        <p:spPr bwMode="auto">
          <a:xfrm>
            <a:off x="544016" y="2996952"/>
            <a:ext cx="7772400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Let’s 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 unite!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文本占位符 2"/>
          <p:cNvSpPr txBox="1">
            <a:spLocks/>
          </p:cNvSpPr>
          <p:nvPr/>
        </p:nvSpPr>
        <p:spPr bwMode="auto">
          <a:xfrm>
            <a:off x="539552" y="2204864"/>
            <a:ext cx="7772400" cy="720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To achieve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this goal, which will eventually lead to the smooth communication between us,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文本占位符 2"/>
          <p:cNvSpPr txBox="1">
            <a:spLocks/>
          </p:cNvSpPr>
          <p:nvPr/>
        </p:nvSpPr>
        <p:spPr bwMode="auto">
          <a:xfrm>
            <a:off x="0" y="3429000"/>
            <a:ext cx="8928992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And as you can see,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 whole process is not at all an easy job,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文本占位符 2"/>
          <p:cNvSpPr txBox="1">
            <a:spLocks/>
          </p:cNvSpPr>
          <p:nvPr/>
        </p:nvSpPr>
        <p:spPr bwMode="auto">
          <a:xfrm>
            <a:off x="-36512" y="3861048"/>
            <a:ext cx="8928992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But for every step,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 do develop a suitable solution to settle it,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文本占位符 2"/>
          <p:cNvSpPr txBox="1">
            <a:spLocks/>
          </p:cNvSpPr>
          <p:nvPr/>
        </p:nvSpPr>
        <p:spPr bwMode="auto">
          <a:xfrm>
            <a:off x="-36512" y="4293096"/>
            <a:ext cx="8928992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means, sometimes what you really need is simply to have an 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ambition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! 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文本占位符 2"/>
          <p:cNvSpPr txBox="1">
            <a:spLocks/>
          </p:cNvSpPr>
          <p:nvPr/>
        </p:nvSpPr>
        <p:spPr bwMode="auto">
          <a:xfrm>
            <a:off x="-36512" y="4725144"/>
            <a:ext cx="8928992" cy="720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chemeClr val="accent2">
                    <a:lumMod val="95000"/>
                    <a:lumOff val="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Or rather, just a </a:t>
            </a:r>
            <a:r>
              <a:rPr kumimoji="0" lang="en-US" altLang="zh-CN" sz="4000" b="0" i="0" u="none" strike="noStrike" kern="0" cap="none" spc="0" normalizeH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dream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! 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文本占位符 2"/>
          <p:cNvSpPr txBox="1">
            <a:spLocks/>
          </p:cNvSpPr>
          <p:nvPr/>
        </p:nvSpPr>
        <p:spPr bwMode="auto">
          <a:xfrm>
            <a:off x="0" y="5517232"/>
            <a:ext cx="8928992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******************** 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文本占位符 2"/>
          <p:cNvSpPr txBox="1">
            <a:spLocks/>
          </p:cNvSpPr>
          <p:nvPr/>
        </p:nvSpPr>
        <p:spPr bwMode="auto">
          <a:xfrm>
            <a:off x="-36512" y="5877272"/>
            <a:ext cx="8928992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Thank you for listening</a:t>
            </a:r>
            <a:r>
              <a:rPr kumimoji="0" lang="en-US" altLang="zh-CN" sz="2000" b="0" i="0" u="none" strike="noStrike" kern="0" cap="none" spc="0" normalizeH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! 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528" y="116632"/>
            <a:ext cx="8424936" cy="504056"/>
          </a:xfrm>
        </p:spPr>
        <p:txBody>
          <a:bodyPr>
            <a:normAutofit/>
          </a:bodyPr>
          <a:lstStyle/>
          <a:p>
            <a:pPr algn="ctr"/>
            <a:r>
              <a:rPr lang="en-US" altLang="zh-CN" sz="2400" dirty="0" smtClean="0">
                <a:solidFill>
                  <a:srgbClr val="FFFF00"/>
                </a:solidFill>
              </a:rPr>
              <a:t>Technique + Knowledge = Technology, isn’t it?</a:t>
            </a:r>
            <a:endParaRPr lang="zh-CN" altLang="en-US" sz="2400" dirty="0">
              <a:solidFill>
                <a:srgbClr val="FFFF00"/>
              </a:solidFill>
            </a:endParaRPr>
          </a:p>
        </p:txBody>
      </p:sp>
      <p:pic>
        <p:nvPicPr>
          <p:cNvPr id="4" name="Video_2016-07-05_214344.wmv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0" y="620688"/>
            <a:ext cx="9144000" cy="62977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23528" y="0"/>
            <a:ext cx="8424936" cy="936104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altLang="zh-CN" sz="2400" dirty="0" smtClean="0">
                <a:solidFill>
                  <a:srgbClr val="7030A0"/>
                </a:solidFill>
                <a:latin typeface="Franklin Gothic Book"/>
                <a:ea typeface="宋体"/>
                <a:cs typeface="+mj-cs"/>
              </a:rPr>
              <a:t>Knowledge: in this section, it means the mathematical ways we adopt to help develop a physical model of DDT.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5" name="文本占位符 2"/>
          <p:cNvSpPr txBox="1">
            <a:spLocks/>
          </p:cNvSpPr>
          <p:nvPr/>
        </p:nvSpPr>
        <p:spPr>
          <a:xfrm>
            <a:off x="251520" y="908720"/>
            <a:ext cx="8424936" cy="360040"/>
          </a:xfrm>
          <a:prstGeom prst="rect">
            <a:avLst/>
          </a:prstGeom>
        </p:spPr>
        <p:txBody>
          <a:bodyPr vert="horz" lIns="45720" tIns="0" rIns="45720" bIns="0" anchor="t" anchorCtr="0">
            <a:normAutofit/>
          </a:bodyPr>
          <a:lstStyle/>
          <a:p>
            <a:r>
              <a:rPr lang="zh-CN" altLang="zh-CN" sz="2000" b="1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一</a:t>
            </a:r>
            <a:r>
              <a:rPr lang="en-US" altLang="zh-CN" sz="2000" b="1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zh-CN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弹弹堂的物理模型的构建</a:t>
            </a:r>
            <a:r>
              <a:rPr lang="zh-CN" altLang="zh-CN" sz="2000" b="1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endParaRPr lang="en-US" altLang="zh-CN" sz="2000" b="1" dirty="0" smtClean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zh-CN" sz="2000" dirty="0" smtClean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000" dirty="0" smtClean="0"/>
          </a:p>
          <a:p>
            <a:endParaRPr lang="zh-CN" altLang="zh-CN" sz="2000" dirty="0"/>
          </a:p>
        </p:txBody>
      </p:sp>
      <p:sp>
        <p:nvSpPr>
          <p:cNvPr id="6" name="文本占位符 2"/>
          <p:cNvSpPr txBox="1">
            <a:spLocks/>
          </p:cNvSpPr>
          <p:nvPr/>
        </p:nvSpPr>
        <p:spPr>
          <a:xfrm>
            <a:off x="216024" y="1268760"/>
            <a:ext cx="8676456" cy="936104"/>
          </a:xfrm>
          <a:prstGeom prst="rect">
            <a:avLst/>
          </a:prstGeom>
        </p:spPr>
        <p:txBody>
          <a:bodyPr vert="horz" lIns="45720" tIns="0" rIns="45720" bIns="0" anchor="t" anchorCtr="0">
            <a:normAutofit/>
          </a:bodyPr>
          <a:lstStyle/>
          <a:p>
            <a:r>
              <a:rPr lang="en-US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以</a:t>
            </a:r>
            <a:r>
              <a:rPr lang="zh-CN" altLang="zh-CN" sz="2000" dirty="0" smtClean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人物的正面朝向</a:t>
            </a:r>
            <a:r>
              <a:rPr lang="zh-CN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为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x</a:t>
            </a:r>
            <a:r>
              <a:rPr lang="zh-CN" altLang="zh-CN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轴正向</a:t>
            </a:r>
            <a:r>
              <a:rPr lang="zh-CN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，以</a:t>
            </a:r>
            <a:r>
              <a:rPr lang="en-US" altLang="zh-CN" sz="2000" b="1" dirty="0" smtClean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-g</a:t>
            </a:r>
            <a:r>
              <a:rPr lang="zh-CN" altLang="en-US" sz="2000" dirty="0" smtClean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方</a:t>
            </a:r>
            <a:r>
              <a:rPr lang="zh-CN" altLang="zh-CN" sz="2000" dirty="0" smtClean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向</a:t>
            </a:r>
            <a:r>
              <a:rPr lang="zh-CN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为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y</a:t>
            </a:r>
            <a:r>
              <a:rPr lang="zh-CN" altLang="zh-CN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轴正向</a:t>
            </a:r>
            <a:r>
              <a:rPr lang="zh-CN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，在这个坐标系下进行物理模型的建立：</a:t>
            </a:r>
            <a:r>
              <a:rPr lang="en-US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注：</a:t>
            </a:r>
            <a:r>
              <a:rPr lang="zh-CN" altLang="zh-CN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在这样的坐标系下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g</a:t>
            </a:r>
            <a:r>
              <a:rPr lang="zh-CN" altLang="zh-CN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为负数，而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k</a:t>
            </a:r>
            <a:r>
              <a:rPr lang="zh-CN" altLang="zh-CN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恒为负数这个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事实</a:t>
            </a:r>
            <a:r>
              <a:rPr lang="zh-CN" altLang="zh-CN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与坐标系的选择无关，它表示阻力加速度</a:t>
            </a:r>
            <a:r>
              <a:rPr lang="en-US" altLang="zh-CN" sz="2000" dirty="0" err="1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k</a:t>
            </a:r>
            <a:r>
              <a:rPr lang="en-US" altLang="zh-CN" sz="2000" b="1" dirty="0" err="1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v</a:t>
            </a:r>
            <a:r>
              <a:rPr lang="zh-CN" altLang="zh-CN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恒与</a:t>
            </a:r>
            <a:r>
              <a:rPr lang="en-US" altLang="zh-CN" sz="20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v</a:t>
            </a:r>
            <a:r>
              <a:rPr lang="zh-CN" altLang="zh-CN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反向</a:t>
            </a:r>
            <a:r>
              <a:rPr lang="en-US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zh-CN" sz="2000" dirty="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2000" dirty="0" smtClean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zh-CN" sz="2000" dirty="0" smtClean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000" dirty="0" smtClean="0"/>
          </a:p>
          <a:p>
            <a:endParaRPr lang="zh-CN" altLang="zh-CN" sz="2000" dirty="0"/>
          </a:p>
        </p:txBody>
      </p:sp>
      <p:sp>
        <p:nvSpPr>
          <p:cNvPr id="7" name="文本占位符 2"/>
          <p:cNvSpPr txBox="1">
            <a:spLocks/>
          </p:cNvSpPr>
          <p:nvPr/>
        </p:nvSpPr>
        <p:spPr>
          <a:xfrm>
            <a:off x="251520" y="2276872"/>
            <a:ext cx="8424936" cy="3168352"/>
          </a:xfrm>
          <a:prstGeom prst="rect">
            <a:avLst/>
          </a:prstGeom>
        </p:spPr>
        <p:txBody>
          <a:bodyPr vert="horz" lIns="45720" tIns="0" rIns="45720" bIns="0" anchor="t" anchorCtr="0">
            <a:normAutofit/>
          </a:bodyPr>
          <a:lstStyle/>
          <a:p>
            <a:endParaRPr lang="zh-CN" altLang="zh-CN" sz="2000" dirty="0" smtClean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000" dirty="0" smtClean="0"/>
          </a:p>
          <a:p>
            <a:endParaRPr lang="zh-CN" altLang="zh-CN" sz="2000" dirty="0"/>
          </a:p>
        </p:txBody>
      </p:sp>
      <p:graphicFrame>
        <p:nvGraphicFramePr>
          <p:cNvPr id="1033" name="Object 9"/>
          <p:cNvGraphicFramePr>
            <a:graphicFrameLocks noChangeAspect="1"/>
          </p:cNvGraphicFramePr>
          <p:nvPr/>
        </p:nvGraphicFramePr>
        <p:xfrm>
          <a:off x="251520" y="2211603"/>
          <a:ext cx="8568952" cy="1763817"/>
        </p:xfrm>
        <a:graphic>
          <a:graphicData uri="http://schemas.openxmlformats.org/presentationml/2006/ole">
            <p:oleObj spid="_x0000_s1033" name="金山 WPS 文字" r:id="rId3" imgW="5274753" imgH="1085439" progId="">
              <p:embed/>
            </p:oleObj>
          </a:graphicData>
        </a:graphic>
      </p:graphicFrame>
      <p:graphicFrame>
        <p:nvGraphicFramePr>
          <p:cNvPr id="1035" name="Object 11"/>
          <p:cNvGraphicFramePr>
            <a:graphicFrameLocks noChangeAspect="1"/>
          </p:cNvGraphicFramePr>
          <p:nvPr/>
        </p:nvGraphicFramePr>
        <p:xfrm>
          <a:off x="251520" y="3717032"/>
          <a:ext cx="8286832" cy="576064"/>
        </p:xfrm>
        <a:graphic>
          <a:graphicData uri="http://schemas.openxmlformats.org/presentationml/2006/ole">
            <p:oleObj spid="_x0000_s1035" name="金山 WPS 文字" r:id="rId4" imgW="5274753" imgH="366493" progId="">
              <p:embed/>
            </p:oleObj>
          </a:graphicData>
        </a:graphic>
      </p:graphicFrame>
      <p:graphicFrame>
        <p:nvGraphicFramePr>
          <p:cNvPr id="1036" name="Object 12"/>
          <p:cNvGraphicFramePr>
            <a:graphicFrameLocks noChangeAspect="1"/>
          </p:cNvGraphicFramePr>
          <p:nvPr/>
        </p:nvGraphicFramePr>
        <p:xfrm>
          <a:off x="251521" y="4077072"/>
          <a:ext cx="8496943" cy="616239"/>
        </p:xfrm>
        <a:graphic>
          <a:graphicData uri="http://schemas.openxmlformats.org/presentationml/2006/ole">
            <p:oleObj spid="_x0000_s1036" name="金山 WPS 文字" r:id="rId5" imgW="5274753" imgH="382694" progId="">
              <p:embed/>
            </p:oleObj>
          </a:graphicData>
        </a:graphic>
      </p:graphicFrame>
      <p:graphicFrame>
        <p:nvGraphicFramePr>
          <p:cNvPr id="1037" name="Object 13"/>
          <p:cNvGraphicFramePr>
            <a:graphicFrameLocks noChangeAspect="1"/>
          </p:cNvGraphicFramePr>
          <p:nvPr/>
        </p:nvGraphicFramePr>
        <p:xfrm>
          <a:off x="251521" y="4509120"/>
          <a:ext cx="8640960" cy="689092"/>
        </p:xfrm>
        <a:graphic>
          <a:graphicData uri="http://schemas.openxmlformats.org/presentationml/2006/ole">
            <p:oleObj spid="_x0000_s1037" name="金山 WPS 文字" r:id="rId6" imgW="5274753" imgH="420135" progId="">
              <p:embed/>
            </p:oleObj>
          </a:graphicData>
        </a:graphic>
      </p:graphicFrame>
      <p:graphicFrame>
        <p:nvGraphicFramePr>
          <p:cNvPr id="1038" name="Object 14"/>
          <p:cNvGraphicFramePr>
            <a:graphicFrameLocks noChangeAspect="1"/>
          </p:cNvGraphicFramePr>
          <p:nvPr/>
        </p:nvGraphicFramePr>
        <p:xfrm>
          <a:off x="251520" y="4941168"/>
          <a:ext cx="8862314" cy="1512168"/>
        </p:xfrm>
        <a:graphic>
          <a:graphicData uri="http://schemas.openxmlformats.org/presentationml/2006/ole">
            <p:oleObj spid="_x0000_s1038" name="金山 WPS 文字" r:id="rId7" imgW="5274753" imgH="899672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9552" y="116632"/>
            <a:ext cx="7772400" cy="432048"/>
          </a:xfrm>
        </p:spPr>
        <p:txBody>
          <a:bodyPr anchor="t" anchorCtr="0"/>
          <a:lstStyle/>
          <a:p>
            <a:pPr algn="ctr"/>
            <a:r>
              <a:rPr lang="en-US" altLang="zh-CN" dirty="0" smtClean="0">
                <a:solidFill>
                  <a:srgbClr val="7030A0"/>
                </a:solidFill>
              </a:rPr>
              <a:t>I hope these words are informative enough for you guys… </a:t>
            </a:r>
            <a:endParaRPr lang="zh-CN" altLang="en-US" dirty="0">
              <a:solidFill>
                <a:srgbClr val="7030A0"/>
              </a:solidFill>
            </a:endParaRPr>
          </a:p>
        </p:txBody>
      </p:sp>
      <p:graphicFrame>
        <p:nvGraphicFramePr>
          <p:cNvPr id="41986" name="Object 2"/>
          <p:cNvGraphicFramePr>
            <a:graphicFrameLocks noChangeAspect="1"/>
          </p:cNvGraphicFramePr>
          <p:nvPr/>
        </p:nvGraphicFramePr>
        <p:xfrm>
          <a:off x="150969" y="548680"/>
          <a:ext cx="8993031" cy="717168"/>
        </p:xfrm>
        <a:graphic>
          <a:graphicData uri="http://schemas.openxmlformats.org/presentationml/2006/ole">
            <p:oleObj spid="_x0000_s41986" name="金山 WPS 文字" r:id="rId3" imgW="5274753" imgH="420135" progId="">
              <p:embed/>
            </p:oleObj>
          </a:graphicData>
        </a:graphic>
      </p:graphicFrame>
      <p:graphicFrame>
        <p:nvGraphicFramePr>
          <p:cNvPr id="41987" name="Object 3"/>
          <p:cNvGraphicFramePr>
            <a:graphicFrameLocks noChangeAspect="1"/>
          </p:cNvGraphicFramePr>
          <p:nvPr/>
        </p:nvGraphicFramePr>
        <p:xfrm>
          <a:off x="144016" y="980728"/>
          <a:ext cx="8999984" cy="1080649"/>
        </p:xfrm>
        <a:graphic>
          <a:graphicData uri="http://schemas.openxmlformats.org/presentationml/2006/ole">
            <p:oleObj spid="_x0000_s41987" name="金山 WPS 文字" r:id="rId4" imgW="5274753" imgH="632903" progId="">
              <p:embed/>
            </p:oleObj>
          </a:graphicData>
        </a:graphic>
      </p:graphicFrame>
      <p:graphicFrame>
        <p:nvGraphicFramePr>
          <p:cNvPr id="41988" name="Object 4"/>
          <p:cNvGraphicFramePr>
            <a:graphicFrameLocks noChangeAspect="1"/>
          </p:cNvGraphicFramePr>
          <p:nvPr/>
        </p:nvGraphicFramePr>
        <p:xfrm>
          <a:off x="145032" y="1700808"/>
          <a:ext cx="8963472" cy="744483"/>
        </p:xfrm>
        <a:graphic>
          <a:graphicData uri="http://schemas.openxmlformats.org/presentationml/2006/ole">
            <p:oleObj spid="_x0000_s41988" name="金山 WPS 文字" r:id="rId5" imgW="5274753" imgH="438856" progId="">
              <p:embed/>
            </p:oleObj>
          </a:graphicData>
        </a:graphic>
      </p:graphicFrame>
      <p:graphicFrame>
        <p:nvGraphicFramePr>
          <p:cNvPr id="41989" name="Object 5"/>
          <p:cNvGraphicFramePr>
            <a:graphicFrameLocks noChangeAspect="1"/>
          </p:cNvGraphicFramePr>
          <p:nvPr/>
        </p:nvGraphicFramePr>
        <p:xfrm>
          <a:off x="145858" y="2227425"/>
          <a:ext cx="8998142" cy="625511"/>
        </p:xfrm>
        <a:graphic>
          <a:graphicData uri="http://schemas.openxmlformats.org/presentationml/2006/ole">
            <p:oleObj spid="_x0000_s41989" name="金山 WPS 文字" r:id="rId6" imgW="5274753" imgH="366493" progId="">
              <p:embed/>
            </p:oleObj>
          </a:graphicData>
        </a:graphic>
      </p:graphicFrame>
      <p:graphicFrame>
        <p:nvGraphicFramePr>
          <p:cNvPr id="41990" name="Object 6"/>
          <p:cNvGraphicFramePr>
            <a:graphicFrameLocks noChangeAspect="1"/>
          </p:cNvGraphicFramePr>
          <p:nvPr/>
        </p:nvGraphicFramePr>
        <p:xfrm>
          <a:off x="168522" y="2639527"/>
          <a:ext cx="9011990" cy="645457"/>
        </p:xfrm>
        <a:graphic>
          <a:graphicData uri="http://schemas.openxmlformats.org/presentationml/2006/ole">
            <p:oleObj spid="_x0000_s41990" name="金山 WPS 文字" r:id="rId7" imgW="5274753" imgH="378014" progId="">
              <p:embed/>
            </p:oleObj>
          </a:graphicData>
        </a:graphic>
      </p:graphicFrame>
      <p:graphicFrame>
        <p:nvGraphicFramePr>
          <p:cNvPr id="41991" name="Object 7"/>
          <p:cNvGraphicFramePr>
            <a:graphicFrameLocks noChangeAspect="1"/>
          </p:cNvGraphicFramePr>
          <p:nvPr/>
        </p:nvGraphicFramePr>
        <p:xfrm>
          <a:off x="179512" y="2996952"/>
          <a:ext cx="8892480" cy="738587"/>
        </p:xfrm>
        <a:graphic>
          <a:graphicData uri="http://schemas.openxmlformats.org/presentationml/2006/ole">
            <p:oleObj spid="_x0000_s41991" name="金山 WPS 文字" r:id="rId8" imgW="5274753" imgH="438856" progId="">
              <p:embed/>
            </p:oleObj>
          </a:graphicData>
        </a:graphic>
      </p:graphicFrame>
      <p:graphicFrame>
        <p:nvGraphicFramePr>
          <p:cNvPr id="41992" name="Object 8"/>
          <p:cNvGraphicFramePr>
            <a:graphicFrameLocks noChangeAspect="1"/>
          </p:cNvGraphicFramePr>
          <p:nvPr/>
        </p:nvGraphicFramePr>
        <p:xfrm>
          <a:off x="216024" y="3501008"/>
          <a:ext cx="8892480" cy="1022247"/>
        </p:xfrm>
        <a:graphic>
          <a:graphicData uri="http://schemas.openxmlformats.org/presentationml/2006/ole">
            <p:oleObj spid="_x0000_s41992" name="金山 WPS 文字" r:id="rId9" imgW="5274753" imgH="606262" progId="">
              <p:embed/>
            </p:oleObj>
          </a:graphicData>
        </a:graphic>
      </p:graphicFrame>
      <p:graphicFrame>
        <p:nvGraphicFramePr>
          <p:cNvPr id="41993" name="Object 9"/>
          <p:cNvGraphicFramePr>
            <a:graphicFrameLocks noChangeAspect="1"/>
          </p:cNvGraphicFramePr>
          <p:nvPr/>
        </p:nvGraphicFramePr>
        <p:xfrm>
          <a:off x="179512" y="4221088"/>
          <a:ext cx="8819712" cy="1656184"/>
        </p:xfrm>
        <a:graphic>
          <a:graphicData uri="http://schemas.openxmlformats.org/presentationml/2006/ole">
            <p:oleObj spid="_x0000_s41993" name="金山 WPS 文字" r:id="rId10" imgW="5274753" imgH="990396" progId="">
              <p:embed/>
            </p:oleObj>
          </a:graphicData>
        </a:graphic>
      </p:graphicFrame>
      <p:graphicFrame>
        <p:nvGraphicFramePr>
          <p:cNvPr id="41997" name="Object 13"/>
          <p:cNvGraphicFramePr>
            <a:graphicFrameLocks noChangeAspect="1"/>
          </p:cNvGraphicFramePr>
          <p:nvPr/>
        </p:nvGraphicFramePr>
        <p:xfrm>
          <a:off x="255491" y="5661248"/>
          <a:ext cx="8781005" cy="864096"/>
        </p:xfrm>
        <a:graphic>
          <a:graphicData uri="http://schemas.openxmlformats.org/presentationml/2006/ole">
            <p:oleObj spid="_x0000_s41997" name="金山 WPS 文字" r:id="rId11" imgW="5274753" imgH="519859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41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1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1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41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500"/>
                                        <p:tgtEl>
                                          <p:spTgt spid="41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-36512" y="188640"/>
            <a:ext cx="9289032" cy="576064"/>
          </a:xfrm>
        </p:spPr>
        <p:txBody>
          <a:bodyPr anchor="t" anchorCtr="0"/>
          <a:lstStyle/>
          <a:p>
            <a:pPr algn="ctr"/>
            <a:r>
              <a:rPr lang="en-US" altLang="zh-CN" dirty="0" smtClean="0">
                <a:solidFill>
                  <a:srgbClr val="7030A0"/>
                </a:solidFill>
              </a:rPr>
              <a:t>I am truly complex to some extent, but I may prefer the word “organized”…</a:t>
            </a:r>
            <a:endParaRPr lang="zh-CN" altLang="en-US" dirty="0">
              <a:solidFill>
                <a:srgbClr val="7030A0"/>
              </a:solidFill>
            </a:endParaRPr>
          </a:p>
        </p:txBody>
      </p:sp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179512" y="620688"/>
          <a:ext cx="8780462" cy="863600"/>
        </p:xfrm>
        <a:graphic>
          <a:graphicData uri="http://schemas.openxmlformats.org/presentationml/2006/ole">
            <p:oleObj spid="_x0000_s43010" name="金山 WPS 文字" r:id="rId3" imgW="5274753" imgH="519859" progId="">
              <p:embed/>
            </p:oleObj>
          </a:graphicData>
        </a:graphic>
      </p:graphicFrame>
      <p:graphicFrame>
        <p:nvGraphicFramePr>
          <p:cNvPr id="43014" name="Object 6"/>
          <p:cNvGraphicFramePr>
            <a:graphicFrameLocks noChangeAspect="1"/>
          </p:cNvGraphicFramePr>
          <p:nvPr/>
        </p:nvGraphicFramePr>
        <p:xfrm>
          <a:off x="216024" y="1268760"/>
          <a:ext cx="8820472" cy="769767"/>
        </p:xfrm>
        <a:graphic>
          <a:graphicData uri="http://schemas.openxmlformats.org/presentationml/2006/ole">
            <p:oleObj spid="_x0000_s43014" name="金山 WPS 文字" r:id="rId4" imgW="5274753" imgH="460817" progId="">
              <p:embed/>
            </p:oleObj>
          </a:graphicData>
        </a:graphic>
      </p:graphicFrame>
      <p:graphicFrame>
        <p:nvGraphicFramePr>
          <p:cNvPr id="43017" name="Object 9"/>
          <p:cNvGraphicFramePr>
            <a:graphicFrameLocks noChangeAspect="1"/>
          </p:cNvGraphicFramePr>
          <p:nvPr/>
        </p:nvGraphicFramePr>
        <p:xfrm>
          <a:off x="4283968" y="1192903"/>
          <a:ext cx="5292080" cy="867945"/>
        </p:xfrm>
        <a:graphic>
          <a:graphicData uri="http://schemas.openxmlformats.org/presentationml/2006/ole">
            <p:oleObj spid="_x0000_s43017" name="金山 WPS 文字" r:id="rId5" imgW="5274753" imgH="865471" progId="">
              <p:embed/>
            </p:oleObj>
          </a:graphicData>
        </a:graphic>
      </p:graphicFrame>
      <p:graphicFrame>
        <p:nvGraphicFramePr>
          <p:cNvPr id="43018" name="Object 10"/>
          <p:cNvGraphicFramePr>
            <a:graphicFrameLocks noChangeAspect="1"/>
          </p:cNvGraphicFramePr>
          <p:nvPr/>
        </p:nvGraphicFramePr>
        <p:xfrm>
          <a:off x="-2171003" y="1844824"/>
          <a:ext cx="6815011" cy="648072"/>
        </p:xfrm>
        <a:graphic>
          <a:graphicData uri="http://schemas.openxmlformats.org/presentationml/2006/ole">
            <p:oleObj spid="_x0000_s43018" name="金山 WPS 文字" r:id="rId6" imgW="5274753" imgH="501498" progId="">
              <p:embed/>
            </p:oleObj>
          </a:graphicData>
        </a:graphic>
      </p:graphicFrame>
      <p:graphicFrame>
        <p:nvGraphicFramePr>
          <p:cNvPr id="43019" name="Object 11"/>
          <p:cNvGraphicFramePr>
            <a:graphicFrameLocks noChangeAspect="1"/>
          </p:cNvGraphicFramePr>
          <p:nvPr/>
        </p:nvGraphicFramePr>
        <p:xfrm>
          <a:off x="-108520" y="1810023"/>
          <a:ext cx="7180972" cy="682873"/>
        </p:xfrm>
        <a:graphic>
          <a:graphicData uri="http://schemas.openxmlformats.org/presentationml/2006/ole">
            <p:oleObj spid="_x0000_s43019" name="金山 WPS 文字" r:id="rId7" imgW="5274753" imgH="501498" progId="">
              <p:embed/>
            </p:oleObj>
          </a:graphicData>
        </a:graphic>
      </p:graphicFrame>
      <p:graphicFrame>
        <p:nvGraphicFramePr>
          <p:cNvPr id="43020" name="Object 12"/>
          <p:cNvGraphicFramePr>
            <a:graphicFrameLocks noChangeAspect="1"/>
          </p:cNvGraphicFramePr>
          <p:nvPr/>
        </p:nvGraphicFramePr>
        <p:xfrm>
          <a:off x="2609105" y="1772816"/>
          <a:ext cx="5275263" cy="731837"/>
        </p:xfrm>
        <a:graphic>
          <a:graphicData uri="http://schemas.openxmlformats.org/presentationml/2006/ole">
            <p:oleObj spid="_x0000_s43020" name="金山 WPS 文字" r:id="rId8" imgW="5274753" imgH="732626" progId="">
              <p:embed/>
            </p:oleObj>
          </a:graphicData>
        </a:graphic>
      </p:graphicFrame>
      <p:graphicFrame>
        <p:nvGraphicFramePr>
          <p:cNvPr id="43021" name="Object 13"/>
          <p:cNvGraphicFramePr>
            <a:graphicFrameLocks noChangeAspect="1"/>
          </p:cNvGraphicFramePr>
          <p:nvPr/>
        </p:nvGraphicFramePr>
        <p:xfrm>
          <a:off x="234541" y="2409931"/>
          <a:ext cx="8369907" cy="947061"/>
        </p:xfrm>
        <a:graphic>
          <a:graphicData uri="http://schemas.openxmlformats.org/presentationml/2006/ole">
            <p:oleObj spid="_x0000_s43021" name="金山 WPS 文字" r:id="rId9" imgW="5274753" imgH="597261" progId="">
              <p:embed/>
            </p:oleObj>
          </a:graphicData>
        </a:graphic>
      </p:graphicFrame>
      <p:graphicFrame>
        <p:nvGraphicFramePr>
          <p:cNvPr id="43022" name="Object 14"/>
          <p:cNvGraphicFramePr>
            <a:graphicFrameLocks noChangeAspect="1"/>
          </p:cNvGraphicFramePr>
          <p:nvPr/>
        </p:nvGraphicFramePr>
        <p:xfrm>
          <a:off x="4499992" y="2428147"/>
          <a:ext cx="8208912" cy="928845"/>
        </p:xfrm>
        <a:graphic>
          <a:graphicData uri="http://schemas.openxmlformats.org/presentationml/2006/ole">
            <p:oleObj spid="_x0000_s43022" name="金山 WPS 文字" r:id="rId10" imgW="5274753" imgH="597261" progId="">
              <p:embed/>
            </p:oleObj>
          </a:graphicData>
        </a:graphic>
      </p:graphicFrame>
      <p:graphicFrame>
        <p:nvGraphicFramePr>
          <p:cNvPr id="43023" name="Object 15"/>
          <p:cNvGraphicFramePr>
            <a:graphicFrameLocks noChangeAspect="1"/>
          </p:cNvGraphicFramePr>
          <p:nvPr/>
        </p:nvGraphicFramePr>
        <p:xfrm>
          <a:off x="251520" y="3140968"/>
          <a:ext cx="6747671" cy="936104"/>
        </p:xfrm>
        <a:graphic>
          <a:graphicData uri="http://schemas.openxmlformats.org/presentationml/2006/ole">
            <p:oleObj spid="_x0000_s43023" name="金山 WPS 文字" r:id="rId11" imgW="5274753" imgH="732626" progId="">
              <p:embed/>
            </p:oleObj>
          </a:graphicData>
        </a:graphic>
      </p:graphicFrame>
      <p:graphicFrame>
        <p:nvGraphicFramePr>
          <p:cNvPr id="43024" name="Object 16"/>
          <p:cNvGraphicFramePr>
            <a:graphicFrameLocks noChangeAspect="1"/>
          </p:cNvGraphicFramePr>
          <p:nvPr/>
        </p:nvGraphicFramePr>
        <p:xfrm>
          <a:off x="216024" y="3789040"/>
          <a:ext cx="8892480" cy="968726"/>
        </p:xfrm>
        <a:graphic>
          <a:graphicData uri="http://schemas.openxmlformats.org/presentationml/2006/ole">
            <p:oleObj spid="_x0000_s43024" name="金山 WPS 文字" r:id="rId12" imgW="5274753" imgH="574581" progId="">
              <p:embed/>
            </p:oleObj>
          </a:graphicData>
        </a:graphic>
      </p:graphicFrame>
      <p:graphicFrame>
        <p:nvGraphicFramePr>
          <p:cNvPr id="43025" name="Object 17"/>
          <p:cNvGraphicFramePr>
            <a:graphicFrameLocks noChangeAspect="1"/>
          </p:cNvGraphicFramePr>
          <p:nvPr/>
        </p:nvGraphicFramePr>
        <p:xfrm>
          <a:off x="179512" y="4509120"/>
          <a:ext cx="8964488" cy="623172"/>
        </p:xfrm>
        <a:graphic>
          <a:graphicData uri="http://schemas.openxmlformats.org/presentationml/2006/ole">
            <p:oleObj spid="_x0000_s43025" name="金山 WPS 文字" r:id="rId13" imgW="5274753" imgH="366493" progId="">
              <p:embed/>
            </p:oleObj>
          </a:graphicData>
        </a:graphic>
      </p:graphicFrame>
      <p:graphicFrame>
        <p:nvGraphicFramePr>
          <p:cNvPr id="43027" name="Object 19"/>
          <p:cNvGraphicFramePr>
            <a:graphicFrameLocks noChangeAspect="1"/>
          </p:cNvGraphicFramePr>
          <p:nvPr/>
        </p:nvGraphicFramePr>
        <p:xfrm>
          <a:off x="179512" y="4941168"/>
          <a:ext cx="8892481" cy="1881257"/>
        </p:xfrm>
        <a:graphic>
          <a:graphicData uri="http://schemas.openxmlformats.org/presentationml/2006/ole">
            <p:oleObj spid="_x0000_s43027" name="金山 WPS 文字" r:id="rId14" imgW="5274753" imgH="1116040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43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43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3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3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6" dur="500"/>
                                        <p:tgtEl>
                                          <p:spTgt spid="43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500"/>
                                        <p:tgtEl>
                                          <p:spTgt spid="43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3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3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43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7544" y="260649"/>
            <a:ext cx="7772400" cy="432047"/>
          </a:xfrm>
        </p:spPr>
        <p:txBody>
          <a:bodyPr anchor="t" anchorCtr="0"/>
          <a:lstStyle/>
          <a:p>
            <a:pPr algn="ctr"/>
            <a:r>
              <a:rPr lang="en-US" altLang="zh-CN" dirty="0" smtClean="0">
                <a:solidFill>
                  <a:srgbClr val="7030A0"/>
                </a:solidFill>
              </a:rPr>
              <a:t>It’s hard to tell right from wrong, right?</a:t>
            </a:r>
            <a:endParaRPr lang="zh-CN" altLang="en-US" dirty="0">
              <a:solidFill>
                <a:srgbClr val="7030A0"/>
              </a:solidFill>
            </a:endParaRPr>
          </a:p>
        </p:txBody>
      </p:sp>
      <p:graphicFrame>
        <p:nvGraphicFramePr>
          <p:cNvPr id="44035" name="Object 3"/>
          <p:cNvGraphicFramePr>
            <a:graphicFrameLocks noChangeAspect="1"/>
          </p:cNvGraphicFramePr>
          <p:nvPr/>
        </p:nvGraphicFramePr>
        <p:xfrm>
          <a:off x="179512" y="908720"/>
          <a:ext cx="8784976" cy="1009889"/>
        </p:xfrm>
        <a:graphic>
          <a:graphicData uri="http://schemas.openxmlformats.org/presentationml/2006/ole">
            <p:oleObj spid="_x0000_s44035" name="金山 WPS 文字" r:id="rId3" imgW="5274753" imgH="606262" progId="">
              <p:embed/>
            </p:oleObj>
          </a:graphicData>
        </a:graphic>
      </p:graphicFrame>
      <p:graphicFrame>
        <p:nvGraphicFramePr>
          <p:cNvPr id="44037" name="Object 5"/>
          <p:cNvGraphicFramePr>
            <a:graphicFrameLocks noChangeAspect="1"/>
          </p:cNvGraphicFramePr>
          <p:nvPr/>
        </p:nvGraphicFramePr>
        <p:xfrm>
          <a:off x="179512" y="1700808"/>
          <a:ext cx="8769520" cy="1008112"/>
        </p:xfrm>
        <a:graphic>
          <a:graphicData uri="http://schemas.openxmlformats.org/presentationml/2006/ole">
            <p:oleObj spid="_x0000_s44037" name="金山 WPS 文字" r:id="rId4" imgW="5274753" imgH="606262" progId="">
              <p:embed/>
            </p:oleObj>
          </a:graphicData>
        </a:graphic>
      </p:graphicFrame>
      <p:graphicFrame>
        <p:nvGraphicFramePr>
          <p:cNvPr id="44038" name="Object 6"/>
          <p:cNvGraphicFramePr>
            <a:graphicFrameLocks noChangeAspect="1"/>
          </p:cNvGraphicFramePr>
          <p:nvPr/>
        </p:nvGraphicFramePr>
        <p:xfrm>
          <a:off x="179512" y="2492896"/>
          <a:ext cx="8769520" cy="1008112"/>
        </p:xfrm>
        <a:graphic>
          <a:graphicData uri="http://schemas.openxmlformats.org/presentationml/2006/ole">
            <p:oleObj spid="_x0000_s44038" name="金山 WPS 文字" r:id="rId5" imgW="5274753" imgH="606262" progId="">
              <p:embed/>
            </p:oleObj>
          </a:graphicData>
        </a:graphic>
      </p:graphicFrame>
      <p:graphicFrame>
        <p:nvGraphicFramePr>
          <p:cNvPr id="44039" name="Object 7"/>
          <p:cNvGraphicFramePr>
            <a:graphicFrameLocks noChangeAspect="1"/>
          </p:cNvGraphicFramePr>
          <p:nvPr/>
        </p:nvGraphicFramePr>
        <p:xfrm>
          <a:off x="179512" y="3284984"/>
          <a:ext cx="8769519" cy="1008112"/>
        </p:xfrm>
        <a:graphic>
          <a:graphicData uri="http://schemas.openxmlformats.org/presentationml/2006/ole">
            <p:oleObj spid="_x0000_s44039" name="金山 WPS 文字" r:id="rId6" imgW="5274753" imgH="606262" progId="">
              <p:embed/>
            </p:oleObj>
          </a:graphicData>
        </a:graphic>
      </p:graphicFrame>
      <p:graphicFrame>
        <p:nvGraphicFramePr>
          <p:cNvPr id="44041" name="Object 9"/>
          <p:cNvGraphicFramePr>
            <a:graphicFrameLocks noChangeAspect="1"/>
          </p:cNvGraphicFramePr>
          <p:nvPr/>
        </p:nvGraphicFramePr>
        <p:xfrm>
          <a:off x="179512" y="4077072"/>
          <a:ext cx="8683643" cy="648072"/>
        </p:xfrm>
        <a:graphic>
          <a:graphicData uri="http://schemas.openxmlformats.org/presentationml/2006/ole">
            <p:oleObj spid="_x0000_s44041" name="金山 WPS 文字" r:id="rId7" imgW="5274753" imgH="394214" progId="">
              <p:embed/>
            </p:oleObj>
          </a:graphicData>
        </a:graphic>
      </p:graphicFrame>
      <p:graphicFrame>
        <p:nvGraphicFramePr>
          <p:cNvPr id="44042" name="Object 10"/>
          <p:cNvGraphicFramePr>
            <a:graphicFrameLocks noChangeAspect="1"/>
          </p:cNvGraphicFramePr>
          <p:nvPr/>
        </p:nvGraphicFramePr>
        <p:xfrm>
          <a:off x="1835696" y="3933056"/>
          <a:ext cx="8593022" cy="936104"/>
        </p:xfrm>
        <a:graphic>
          <a:graphicData uri="http://schemas.openxmlformats.org/presentationml/2006/ole">
            <p:oleObj spid="_x0000_s44042" name="金山 WPS 文字" r:id="rId8" imgW="5274753" imgH="574581" progId="">
              <p:embed/>
            </p:oleObj>
          </a:graphicData>
        </a:graphic>
      </p:graphicFrame>
      <p:graphicFrame>
        <p:nvGraphicFramePr>
          <p:cNvPr id="44043" name="Object 11"/>
          <p:cNvGraphicFramePr>
            <a:graphicFrameLocks noChangeAspect="1"/>
          </p:cNvGraphicFramePr>
          <p:nvPr/>
        </p:nvGraphicFramePr>
        <p:xfrm>
          <a:off x="2068557" y="3645025"/>
          <a:ext cx="7832035" cy="1501354"/>
        </p:xfrm>
        <a:graphic>
          <a:graphicData uri="http://schemas.openxmlformats.org/presentationml/2006/ole">
            <p:oleObj spid="_x0000_s44043" name="金山 WPS 文字" r:id="rId9" imgW="5274753" imgH="1010556" progId="">
              <p:embed/>
            </p:oleObj>
          </a:graphicData>
        </a:graphic>
      </p:graphicFrame>
      <p:graphicFrame>
        <p:nvGraphicFramePr>
          <p:cNvPr id="44044" name="Object 12"/>
          <p:cNvGraphicFramePr>
            <a:graphicFrameLocks noChangeAspect="1"/>
          </p:cNvGraphicFramePr>
          <p:nvPr/>
        </p:nvGraphicFramePr>
        <p:xfrm>
          <a:off x="4139952" y="3717032"/>
          <a:ext cx="7776864" cy="1404188"/>
        </p:xfrm>
        <a:graphic>
          <a:graphicData uri="http://schemas.openxmlformats.org/presentationml/2006/ole">
            <p:oleObj spid="_x0000_s44044" name="金山 WPS 文字" r:id="rId10" imgW="5274753" imgH="952234" progId="">
              <p:embed/>
            </p:oleObj>
          </a:graphicData>
        </a:graphic>
      </p:graphicFrame>
      <p:graphicFrame>
        <p:nvGraphicFramePr>
          <p:cNvPr id="44046" name="Object 14"/>
          <p:cNvGraphicFramePr>
            <a:graphicFrameLocks noChangeAspect="1"/>
          </p:cNvGraphicFramePr>
          <p:nvPr/>
        </p:nvGraphicFramePr>
        <p:xfrm>
          <a:off x="-2484784" y="4581128"/>
          <a:ext cx="8485193" cy="1080120"/>
        </p:xfrm>
        <a:graphic>
          <a:graphicData uri="http://schemas.openxmlformats.org/presentationml/2006/ole">
            <p:oleObj spid="_x0000_s44046" name="金山 WPS 文字" r:id="rId11" imgW="5274753" imgH="671424" progId="">
              <p:embed/>
            </p:oleObj>
          </a:graphicData>
        </a:graphic>
      </p:graphicFrame>
      <p:graphicFrame>
        <p:nvGraphicFramePr>
          <p:cNvPr id="44048" name="Object 16"/>
          <p:cNvGraphicFramePr>
            <a:graphicFrameLocks noChangeAspect="1"/>
          </p:cNvGraphicFramePr>
          <p:nvPr/>
        </p:nvGraphicFramePr>
        <p:xfrm>
          <a:off x="3168352" y="4899066"/>
          <a:ext cx="8892480" cy="618166"/>
        </p:xfrm>
        <a:graphic>
          <a:graphicData uri="http://schemas.openxmlformats.org/presentationml/2006/ole">
            <p:oleObj spid="_x0000_s44048" name="金山 WPS 文字" r:id="rId12" imgW="5274753" imgH="366493" progId="">
              <p:embed/>
            </p:oleObj>
          </a:graphicData>
        </a:graphic>
      </p:graphicFrame>
      <p:graphicFrame>
        <p:nvGraphicFramePr>
          <p:cNvPr id="44049" name="Object 17"/>
          <p:cNvGraphicFramePr>
            <a:graphicFrameLocks noChangeAspect="1"/>
          </p:cNvGraphicFramePr>
          <p:nvPr/>
        </p:nvGraphicFramePr>
        <p:xfrm>
          <a:off x="245608" y="5373216"/>
          <a:ext cx="8286832" cy="576064"/>
        </p:xfrm>
        <a:graphic>
          <a:graphicData uri="http://schemas.openxmlformats.org/presentationml/2006/ole">
            <p:oleObj spid="_x0000_s44049" name="金山 WPS 文字" r:id="rId13" imgW="5274753" imgH="366493" progId="">
              <p:embed/>
            </p:oleObj>
          </a:graphicData>
        </a:graphic>
      </p:graphicFrame>
      <p:graphicFrame>
        <p:nvGraphicFramePr>
          <p:cNvPr id="44050" name="Object 18"/>
          <p:cNvGraphicFramePr>
            <a:graphicFrameLocks noChangeAspect="1"/>
          </p:cNvGraphicFramePr>
          <p:nvPr/>
        </p:nvGraphicFramePr>
        <p:xfrm>
          <a:off x="3131840" y="5373216"/>
          <a:ext cx="8892480" cy="618166"/>
        </p:xfrm>
        <a:graphic>
          <a:graphicData uri="http://schemas.openxmlformats.org/presentationml/2006/ole">
            <p:oleObj spid="_x0000_s44050" name="金山 WPS 文字" r:id="rId14" imgW="5274753" imgH="366493" progId="">
              <p:embed/>
            </p:oleObj>
          </a:graphicData>
        </a:graphic>
      </p:graphicFrame>
      <p:graphicFrame>
        <p:nvGraphicFramePr>
          <p:cNvPr id="44051" name="Object 19"/>
          <p:cNvGraphicFramePr>
            <a:graphicFrameLocks noChangeAspect="1"/>
          </p:cNvGraphicFramePr>
          <p:nvPr/>
        </p:nvGraphicFramePr>
        <p:xfrm>
          <a:off x="251520" y="5805264"/>
          <a:ext cx="8892480" cy="618166"/>
        </p:xfrm>
        <a:graphic>
          <a:graphicData uri="http://schemas.openxmlformats.org/presentationml/2006/ole">
            <p:oleObj spid="_x0000_s44051" name="金山 WPS 文字" r:id="rId15" imgW="5274753" imgH="366493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4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44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4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4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44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1" dur="500"/>
                                        <p:tgtEl>
                                          <p:spTgt spid="44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4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1" dur="500"/>
                                        <p:tgtEl>
                                          <p:spTgt spid="44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6" dur="500"/>
                                        <p:tgtEl>
                                          <p:spTgt spid="44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1" dur="500"/>
                                        <p:tgtEl>
                                          <p:spTgt spid="44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44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3568" y="188640"/>
            <a:ext cx="7772400" cy="504055"/>
          </a:xfrm>
        </p:spPr>
        <p:txBody>
          <a:bodyPr anchor="t" anchorCtr="0"/>
          <a:lstStyle/>
          <a:p>
            <a:pPr algn="ctr"/>
            <a:r>
              <a:rPr lang="en-US" altLang="zh-CN" dirty="0" smtClean="0">
                <a:solidFill>
                  <a:srgbClr val="7030A0"/>
                </a:solidFill>
              </a:rPr>
              <a:t>This is more than my own truth, isn’t it?</a:t>
            </a:r>
            <a:endParaRPr lang="zh-CN" altLang="en-US" dirty="0">
              <a:solidFill>
                <a:srgbClr val="7030A0"/>
              </a:solidFill>
            </a:endParaRPr>
          </a:p>
        </p:txBody>
      </p:sp>
      <p:graphicFrame>
        <p:nvGraphicFramePr>
          <p:cNvPr id="45058" name="Object 2"/>
          <p:cNvGraphicFramePr>
            <a:graphicFrameLocks noChangeAspect="1"/>
          </p:cNvGraphicFramePr>
          <p:nvPr/>
        </p:nvGraphicFramePr>
        <p:xfrm>
          <a:off x="182364" y="620688"/>
          <a:ext cx="9070156" cy="630517"/>
        </p:xfrm>
        <a:graphic>
          <a:graphicData uri="http://schemas.openxmlformats.org/presentationml/2006/ole">
            <p:oleObj spid="_x0000_s45058" name="金山 WPS 文字" r:id="rId3" imgW="5274753" imgH="366493" progId="">
              <p:embed/>
            </p:oleObj>
          </a:graphicData>
        </a:graphic>
      </p:graphicFrame>
      <p:graphicFrame>
        <p:nvGraphicFramePr>
          <p:cNvPr id="45059" name="Object 3"/>
          <p:cNvGraphicFramePr>
            <a:graphicFrameLocks noChangeAspect="1"/>
          </p:cNvGraphicFramePr>
          <p:nvPr/>
        </p:nvGraphicFramePr>
        <p:xfrm>
          <a:off x="3823221" y="548680"/>
          <a:ext cx="8669659" cy="720080"/>
        </p:xfrm>
        <a:graphic>
          <a:graphicData uri="http://schemas.openxmlformats.org/presentationml/2006/ole">
            <p:oleObj spid="_x0000_s45059" name="金山 WPS 文字" r:id="rId4" imgW="5274753" imgH="438856" progId="">
              <p:embed/>
            </p:oleObj>
          </a:graphicData>
        </a:graphic>
      </p:graphicFrame>
      <p:graphicFrame>
        <p:nvGraphicFramePr>
          <p:cNvPr id="45060" name="Object 4"/>
          <p:cNvGraphicFramePr>
            <a:graphicFrameLocks noChangeAspect="1"/>
          </p:cNvGraphicFramePr>
          <p:nvPr/>
        </p:nvGraphicFramePr>
        <p:xfrm>
          <a:off x="179512" y="1052736"/>
          <a:ext cx="8712968" cy="723677"/>
        </p:xfrm>
        <a:graphic>
          <a:graphicData uri="http://schemas.openxmlformats.org/presentationml/2006/ole">
            <p:oleObj spid="_x0000_s45060" name="金山 WPS 文字" r:id="rId5" imgW="5274753" imgH="438856" progId="">
              <p:embed/>
            </p:oleObj>
          </a:graphicData>
        </a:graphic>
      </p:graphicFrame>
      <p:graphicFrame>
        <p:nvGraphicFramePr>
          <p:cNvPr id="45062" name="Object 6"/>
          <p:cNvGraphicFramePr>
            <a:graphicFrameLocks noChangeAspect="1"/>
          </p:cNvGraphicFramePr>
          <p:nvPr/>
        </p:nvGraphicFramePr>
        <p:xfrm>
          <a:off x="3268670" y="1156618"/>
          <a:ext cx="8864170" cy="616198"/>
        </p:xfrm>
        <a:graphic>
          <a:graphicData uri="http://schemas.openxmlformats.org/presentationml/2006/ole">
            <p:oleObj spid="_x0000_s45062" name="金山 WPS 文字" r:id="rId6" imgW="5274753" imgH="366493" progId="">
              <p:embed/>
            </p:oleObj>
          </a:graphicData>
        </a:graphic>
      </p:graphicFrame>
      <p:graphicFrame>
        <p:nvGraphicFramePr>
          <p:cNvPr id="45063" name="Object 7"/>
          <p:cNvGraphicFramePr>
            <a:graphicFrameLocks noChangeAspect="1"/>
          </p:cNvGraphicFramePr>
          <p:nvPr/>
        </p:nvGraphicFramePr>
        <p:xfrm>
          <a:off x="3563888" y="1052736"/>
          <a:ext cx="8136904" cy="766430"/>
        </p:xfrm>
        <a:graphic>
          <a:graphicData uri="http://schemas.openxmlformats.org/presentationml/2006/ole">
            <p:oleObj spid="_x0000_s45063" name="金山 WPS 文字" r:id="rId7" imgW="5274753" imgH="496098" progId="">
              <p:embed/>
            </p:oleObj>
          </a:graphicData>
        </a:graphic>
      </p:graphicFrame>
      <p:graphicFrame>
        <p:nvGraphicFramePr>
          <p:cNvPr id="45064" name="Object 8"/>
          <p:cNvGraphicFramePr>
            <a:graphicFrameLocks noChangeAspect="1"/>
          </p:cNvGraphicFramePr>
          <p:nvPr/>
        </p:nvGraphicFramePr>
        <p:xfrm>
          <a:off x="-2412776" y="1628800"/>
          <a:ext cx="8289097" cy="790744"/>
        </p:xfrm>
        <a:graphic>
          <a:graphicData uri="http://schemas.openxmlformats.org/presentationml/2006/ole">
            <p:oleObj spid="_x0000_s45064" name="金山 WPS 文字" r:id="rId8" imgW="5274753" imgH="504018" progId="">
              <p:embed/>
            </p:oleObj>
          </a:graphicData>
        </a:graphic>
      </p:graphicFrame>
      <p:graphicFrame>
        <p:nvGraphicFramePr>
          <p:cNvPr id="45065" name="Object 9"/>
          <p:cNvGraphicFramePr>
            <a:graphicFrameLocks noChangeAspect="1"/>
          </p:cNvGraphicFramePr>
          <p:nvPr/>
        </p:nvGraphicFramePr>
        <p:xfrm>
          <a:off x="-324544" y="1638292"/>
          <a:ext cx="9073008" cy="854604"/>
        </p:xfrm>
        <a:graphic>
          <a:graphicData uri="http://schemas.openxmlformats.org/presentationml/2006/ole">
            <p:oleObj spid="_x0000_s45065" name="金山 WPS 文字" r:id="rId9" imgW="5274753" imgH="496098" progId="">
              <p:embed/>
            </p:oleObj>
          </a:graphicData>
        </a:graphic>
      </p:graphicFrame>
      <p:graphicFrame>
        <p:nvGraphicFramePr>
          <p:cNvPr id="45066" name="Object 10"/>
          <p:cNvGraphicFramePr>
            <a:graphicFrameLocks noChangeAspect="1"/>
          </p:cNvGraphicFramePr>
          <p:nvPr/>
        </p:nvGraphicFramePr>
        <p:xfrm>
          <a:off x="5148064" y="1671056"/>
          <a:ext cx="10585176" cy="821840"/>
        </p:xfrm>
        <a:graphic>
          <a:graphicData uri="http://schemas.openxmlformats.org/presentationml/2006/ole">
            <p:oleObj spid="_x0000_s45066" name="金山 WPS 文字" r:id="rId10" imgW="5274753" imgH="408975" progId="">
              <p:embed/>
            </p:oleObj>
          </a:graphicData>
        </a:graphic>
      </p:graphicFrame>
      <p:graphicFrame>
        <p:nvGraphicFramePr>
          <p:cNvPr id="45067" name="Object 11"/>
          <p:cNvGraphicFramePr>
            <a:graphicFrameLocks noChangeAspect="1"/>
          </p:cNvGraphicFramePr>
          <p:nvPr/>
        </p:nvGraphicFramePr>
        <p:xfrm>
          <a:off x="179512" y="2276872"/>
          <a:ext cx="8922393" cy="792088"/>
        </p:xfrm>
        <a:graphic>
          <a:graphicData uri="http://schemas.openxmlformats.org/presentationml/2006/ole">
            <p:oleObj spid="_x0000_s45067" name="金山 WPS 文字" r:id="rId11" imgW="5274753" imgH="468017" progId="">
              <p:embed/>
            </p:oleObj>
          </a:graphicData>
        </a:graphic>
      </p:graphicFrame>
      <p:graphicFrame>
        <p:nvGraphicFramePr>
          <p:cNvPr id="45068" name="Object 12"/>
          <p:cNvGraphicFramePr>
            <a:graphicFrameLocks noChangeAspect="1"/>
          </p:cNvGraphicFramePr>
          <p:nvPr/>
        </p:nvGraphicFramePr>
        <p:xfrm>
          <a:off x="2489307" y="2204864"/>
          <a:ext cx="8131365" cy="959222"/>
        </p:xfrm>
        <a:graphic>
          <a:graphicData uri="http://schemas.openxmlformats.org/presentationml/2006/ole">
            <p:oleObj spid="_x0000_s45068" name="金山 WPS 文字" r:id="rId12" imgW="5274753" imgH="622462" progId="">
              <p:embed/>
            </p:oleObj>
          </a:graphicData>
        </a:graphic>
      </p:graphicFrame>
      <p:graphicFrame>
        <p:nvGraphicFramePr>
          <p:cNvPr id="45069" name="Object 13"/>
          <p:cNvGraphicFramePr>
            <a:graphicFrameLocks noChangeAspect="1"/>
          </p:cNvGraphicFramePr>
          <p:nvPr/>
        </p:nvGraphicFramePr>
        <p:xfrm>
          <a:off x="-1692696" y="2952626"/>
          <a:ext cx="8499698" cy="836414"/>
        </p:xfrm>
        <a:graphic>
          <a:graphicData uri="http://schemas.openxmlformats.org/presentationml/2006/ole">
            <p:oleObj spid="_x0000_s45069" name="金山 WPS 文字" r:id="rId13" imgW="5274753" imgH="518779" progId="">
              <p:embed/>
            </p:oleObj>
          </a:graphicData>
        </a:graphic>
      </p:graphicFrame>
      <p:graphicFrame>
        <p:nvGraphicFramePr>
          <p:cNvPr id="45071" name="Object 15"/>
          <p:cNvGraphicFramePr>
            <a:graphicFrameLocks noChangeAspect="1"/>
          </p:cNvGraphicFramePr>
          <p:nvPr/>
        </p:nvGraphicFramePr>
        <p:xfrm>
          <a:off x="5040560" y="3108878"/>
          <a:ext cx="8748464" cy="608154"/>
        </p:xfrm>
        <a:graphic>
          <a:graphicData uri="http://schemas.openxmlformats.org/presentationml/2006/ole">
            <p:oleObj spid="_x0000_s45071" name="金山 WPS 文字" r:id="rId14" imgW="5274753" imgH="366493" progId="">
              <p:embed/>
            </p:oleObj>
          </a:graphicData>
        </a:graphic>
      </p:graphicFrame>
      <p:graphicFrame>
        <p:nvGraphicFramePr>
          <p:cNvPr id="45072" name="Object 16"/>
          <p:cNvGraphicFramePr>
            <a:graphicFrameLocks noChangeAspect="1"/>
          </p:cNvGraphicFramePr>
          <p:nvPr/>
        </p:nvGraphicFramePr>
        <p:xfrm>
          <a:off x="179512" y="3645024"/>
          <a:ext cx="9145016" cy="635721"/>
        </p:xfrm>
        <a:graphic>
          <a:graphicData uri="http://schemas.openxmlformats.org/presentationml/2006/ole">
            <p:oleObj spid="_x0000_s45072" name="金山 WPS 文字" r:id="rId15" imgW="5274753" imgH="366493" progId="">
              <p:embed/>
            </p:oleObj>
          </a:graphicData>
        </a:graphic>
      </p:graphicFrame>
      <p:graphicFrame>
        <p:nvGraphicFramePr>
          <p:cNvPr id="45073" name="Object 17"/>
          <p:cNvGraphicFramePr>
            <a:graphicFrameLocks noChangeAspect="1"/>
          </p:cNvGraphicFramePr>
          <p:nvPr/>
        </p:nvGraphicFramePr>
        <p:xfrm>
          <a:off x="173599" y="4149080"/>
          <a:ext cx="8970401" cy="623583"/>
        </p:xfrm>
        <a:graphic>
          <a:graphicData uri="http://schemas.openxmlformats.org/presentationml/2006/ole">
            <p:oleObj spid="_x0000_s45073" name="金山 WPS 文字" r:id="rId16" imgW="5274753" imgH="366493" progId="">
              <p:embed/>
            </p:oleObj>
          </a:graphicData>
        </a:graphic>
      </p:graphicFrame>
      <p:graphicFrame>
        <p:nvGraphicFramePr>
          <p:cNvPr id="45074" name="Object 18"/>
          <p:cNvGraphicFramePr>
            <a:graphicFrameLocks noChangeAspect="1"/>
          </p:cNvGraphicFramePr>
          <p:nvPr/>
        </p:nvGraphicFramePr>
        <p:xfrm>
          <a:off x="107504" y="4581128"/>
          <a:ext cx="8286832" cy="576064"/>
        </p:xfrm>
        <a:graphic>
          <a:graphicData uri="http://schemas.openxmlformats.org/presentationml/2006/ole">
            <p:oleObj spid="_x0000_s45074" name="金山 WPS 文字" r:id="rId17" imgW="5274753" imgH="366493" progId="">
              <p:embed/>
            </p:oleObj>
          </a:graphicData>
        </a:graphic>
      </p:graphicFrame>
      <p:graphicFrame>
        <p:nvGraphicFramePr>
          <p:cNvPr id="45075" name="Object 19"/>
          <p:cNvGraphicFramePr>
            <a:graphicFrameLocks noChangeAspect="1"/>
          </p:cNvGraphicFramePr>
          <p:nvPr/>
        </p:nvGraphicFramePr>
        <p:xfrm>
          <a:off x="179512" y="4941168"/>
          <a:ext cx="8286832" cy="576064"/>
        </p:xfrm>
        <a:graphic>
          <a:graphicData uri="http://schemas.openxmlformats.org/presentationml/2006/ole">
            <p:oleObj spid="_x0000_s45075" name="金山 WPS 文字" r:id="rId18" imgW="5274753" imgH="366493" progId="">
              <p:embed/>
            </p:oleObj>
          </a:graphicData>
        </a:graphic>
      </p:graphicFrame>
      <p:graphicFrame>
        <p:nvGraphicFramePr>
          <p:cNvPr id="45076" name="Object 20"/>
          <p:cNvGraphicFramePr>
            <a:graphicFrameLocks noChangeAspect="1"/>
          </p:cNvGraphicFramePr>
          <p:nvPr/>
        </p:nvGraphicFramePr>
        <p:xfrm>
          <a:off x="6804248" y="4941169"/>
          <a:ext cx="8568952" cy="595676"/>
        </p:xfrm>
        <a:graphic>
          <a:graphicData uri="http://schemas.openxmlformats.org/presentationml/2006/ole">
            <p:oleObj spid="_x0000_s45076" name="金山 WPS 文字" r:id="rId19" imgW="5274753" imgH="366493" progId="">
              <p:embed/>
            </p:oleObj>
          </a:graphicData>
        </a:graphic>
      </p:graphicFrame>
      <p:graphicFrame>
        <p:nvGraphicFramePr>
          <p:cNvPr id="45077" name="Object 21"/>
          <p:cNvGraphicFramePr>
            <a:graphicFrameLocks noChangeAspect="1"/>
          </p:cNvGraphicFramePr>
          <p:nvPr/>
        </p:nvGraphicFramePr>
        <p:xfrm>
          <a:off x="179512" y="5301208"/>
          <a:ext cx="8286832" cy="576064"/>
        </p:xfrm>
        <a:graphic>
          <a:graphicData uri="http://schemas.openxmlformats.org/presentationml/2006/ole">
            <p:oleObj spid="_x0000_s45077" name="金山 WPS 文字" r:id="rId20" imgW="5274753" imgH="366493" progId="">
              <p:embed/>
            </p:oleObj>
          </a:graphicData>
        </a:graphic>
      </p:graphicFrame>
      <p:graphicFrame>
        <p:nvGraphicFramePr>
          <p:cNvPr id="45078" name="Object 22"/>
          <p:cNvGraphicFramePr>
            <a:graphicFrameLocks noChangeAspect="1"/>
          </p:cNvGraphicFramePr>
          <p:nvPr/>
        </p:nvGraphicFramePr>
        <p:xfrm>
          <a:off x="179512" y="5661248"/>
          <a:ext cx="8286832" cy="576064"/>
        </p:xfrm>
        <a:graphic>
          <a:graphicData uri="http://schemas.openxmlformats.org/presentationml/2006/ole">
            <p:oleObj spid="_x0000_s45078" name="金山 WPS 文字" r:id="rId21" imgW="5274753" imgH="366493" progId="">
              <p:embed/>
            </p:oleObj>
          </a:graphicData>
        </a:graphic>
      </p:graphicFrame>
      <p:graphicFrame>
        <p:nvGraphicFramePr>
          <p:cNvPr id="45079" name="Object 23"/>
          <p:cNvGraphicFramePr>
            <a:graphicFrameLocks noChangeAspect="1"/>
          </p:cNvGraphicFramePr>
          <p:nvPr/>
        </p:nvGraphicFramePr>
        <p:xfrm>
          <a:off x="5148064" y="5661248"/>
          <a:ext cx="8286832" cy="576064"/>
        </p:xfrm>
        <a:graphic>
          <a:graphicData uri="http://schemas.openxmlformats.org/presentationml/2006/ole">
            <p:oleObj spid="_x0000_s45079" name="金山 WPS 文字" r:id="rId22" imgW="5274753" imgH="366493" progId="">
              <p:embed/>
            </p:oleObj>
          </a:graphicData>
        </a:graphic>
      </p:graphicFrame>
      <p:graphicFrame>
        <p:nvGraphicFramePr>
          <p:cNvPr id="45080" name="Object 24"/>
          <p:cNvGraphicFramePr>
            <a:graphicFrameLocks noChangeAspect="1"/>
          </p:cNvGraphicFramePr>
          <p:nvPr/>
        </p:nvGraphicFramePr>
        <p:xfrm>
          <a:off x="179512" y="6021288"/>
          <a:ext cx="8286828" cy="576064"/>
        </p:xfrm>
        <a:graphic>
          <a:graphicData uri="http://schemas.openxmlformats.org/presentationml/2006/ole">
            <p:oleObj spid="_x0000_s45080" name="金山 WPS 文字" r:id="rId23" imgW="5274753" imgH="366493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5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45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45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45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45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45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5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45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2" dur="500"/>
                                        <p:tgtEl>
                                          <p:spTgt spid="45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500"/>
                                        <p:tgtEl>
                                          <p:spTgt spid="45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45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45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2" dur="500"/>
                                        <p:tgtEl>
                                          <p:spTgt spid="45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7" dur="500"/>
                                        <p:tgtEl>
                                          <p:spTgt spid="45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2" dur="500"/>
                                        <p:tgtEl>
                                          <p:spTgt spid="45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7" dur="500"/>
                                        <p:tgtEl>
                                          <p:spTgt spid="45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45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7" dur="500"/>
                                        <p:tgtEl>
                                          <p:spTgt spid="45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7504" y="72008"/>
            <a:ext cx="8892480" cy="836712"/>
          </a:xfrm>
        </p:spPr>
        <p:txBody>
          <a:bodyPr anchor="t" anchorCtr="0"/>
          <a:lstStyle/>
          <a:p>
            <a:pPr lvl="0" algn="ctr"/>
            <a:r>
              <a:rPr lang="en-US" altLang="zh-CN" sz="2400" dirty="0" smtClean="0">
                <a:solidFill>
                  <a:srgbClr val="7030A0"/>
                </a:solidFill>
                <a:latin typeface="Franklin Gothic Book"/>
                <a:ea typeface="宋体"/>
              </a:rPr>
              <a:t>Technique: in this section, it means the programming skills we own to help generate a cheating program of DDT.</a:t>
            </a:r>
            <a:endParaRPr lang="zh-CN" altLang="en-US" dirty="0">
              <a:solidFill>
                <a:srgbClr val="7030A0"/>
              </a:solidFill>
            </a:endParaRPr>
          </a:p>
        </p:txBody>
      </p:sp>
      <p:graphicFrame>
        <p:nvGraphicFramePr>
          <p:cNvPr id="46082" name="Object 2"/>
          <p:cNvGraphicFramePr>
            <a:graphicFrameLocks noChangeAspect="1"/>
          </p:cNvGraphicFramePr>
          <p:nvPr/>
        </p:nvGraphicFramePr>
        <p:xfrm>
          <a:off x="251520" y="866617"/>
          <a:ext cx="8892480" cy="618167"/>
        </p:xfrm>
        <a:graphic>
          <a:graphicData uri="http://schemas.openxmlformats.org/presentationml/2006/ole">
            <p:oleObj spid="_x0000_s46082" name="金山 WPS 文字" r:id="rId4" imgW="5274753" imgH="366493" progId="">
              <p:embed/>
            </p:oleObj>
          </a:graphicData>
        </a:graphic>
      </p:graphicFrame>
      <p:graphicFrame>
        <p:nvGraphicFramePr>
          <p:cNvPr id="46083" name="Object 3"/>
          <p:cNvGraphicFramePr>
            <a:graphicFrameLocks noChangeAspect="1"/>
          </p:cNvGraphicFramePr>
          <p:nvPr/>
        </p:nvGraphicFramePr>
        <p:xfrm>
          <a:off x="340329" y="1268760"/>
          <a:ext cx="8701186" cy="864096"/>
        </p:xfrm>
        <a:graphic>
          <a:graphicData uri="http://schemas.openxmlformats.org/presentationml/2006/ole">
            <p:oleObj spid="_x0000_s46083" name="金山 WPS 文字" r:id="rId5" imgW="5274753" imgH="523099" progId="">
              <p:embed/>
            </p:oleObj>
          </a:graphicData>
        </a:graphic>
      </p:graphicFrame>
      <p:graphicFrame>
        <p:nvGraphicFramePr>
          <p:cNvPr id="46084" name="Object 4"/>
          <p:cNvGraphicFramePr>
            <a:graphicFrameLocks noChangeAspect="1"/>
          </p:cNvGraphicFramePr>
          <p:nvPr/>
        </p:nvGraphicFramePr>
        <p:xfrm>
          <a:off x="360041" y="1916833"/>
          <a:ext cx="8820471" cy="504331"/>
        </p:xfrm>
        <a:graphic>
          <a:graphicData uri="http://schemas.openxmlformats.org/presentationml/2006/ole">
            <p:oleObj spid="_x0000_s46084" name="金山 WPS 文字" r:id="rId6" imgW="5274753" imgH="301691" progId="">
              <p:embed/>
            </p:oleObj>
          </a:graphicData>
        </a:graphic>
      </p:graphicFrame>
      <p:graphicFrame>
        <p:nvGraphicFramePr>
          <p:cNvPr id="46085" name="Object 5"/>
          <p:cNvGraphicFramePr>
            <a:graphicFrameLocks noChangeAspect="1"/>
          </p:cNvGraphicFramePr>
          <p:nvPr/>
        </p:nvGraphicFramePr>
        <p:xfrm>
          <a:off x="357245" y="2276872"/>
          <a:ext cx="8895275" cy="720080"/>
        </p:xfrm>
        <a:graphic>
          <a:graphicData uri="http://schemas.openxmlformats.org/presentationml/2006/ole">
            <p:oleObj spid="_x0000_s46085" name="金山 WPS 文字" r:id="rId7" imgW="5274753" imgH="426255" progId="">
              <p:embed/>
            </p:oleObj>
          </a:graphicData>
        </a:graphic>
      </p:graphicFrame>
      <p:graphicFrame>
        <p:nvGraphicFramePr>
          <p:cNvPr id="46086" name="Object 6"/>
          <p:cNvGraphicFramePr>
            <a:graphicFrameLocks noChangeAspect="1"/>
          </p:cNvGraphicFramePr>
          <p:nvPr/>
        </p:nvGraphicFramePr>
        <p:xfrm>
          <a:off x="251520" y="2852936"/>
          <a:ext cx="8286832" cy="576064"/>
        </p:xfrm>
        <a:graphic>
          <a:graphicData uri="http://schemas.openxmlformats.org/presentationml/2006/ole">
            <p:oleObj spid="_x0000_s46086" name="金山 WPS 文字" r:id="rId8" imgW="5274753" imgH="366493" progId="">
              <p:embed/>
            </p:oleObj>
          </a:graphicData>
        </a:graphic>
      </p:graphicFrame>
      <p:graphicFrame>
        <p:nvGraphicFramePr>
          <p:cNvPr id="46087" name="Object 7"/>
          <p:cNvGraphicFramePr>
            <a:graphicFrameLocks noChangeAspect="1"/>
          </p:cNvGraphicFramePr>
          <p:nvPr/>
        </p:nvGraphicFramePr>
        <p:xfrm>
          <a:off x="251520" y="3261734"/>
          <a:ext cx="8568952" cy="1374436"/>
        </p:xfrm>
        <a:graphic>
          <a:graphicData uri="http://schemas.openxmlformats.org/presentationml/2006/ole">
            <p:oleObj spid="_x0000_s46087" name="金山 WPS 文字" r:id="rId9" imgW="5274753" imgH="846030" progId="">
              <p:embed/>
            </p:oleObj>
          </a:graphicData>
        </a:graphic>
      </p:graphicFrame>
      <p:pic>
        <p:nvPicPr>
          <p:cNvPr id="12" name="Video_2017-05-07_110824.wmv">
            <a:hlinkClick r:id="" action="ppaction://media"/>
          </p:cNvPr>
          <p:cNvPicPr>
            <a:picLocks noRot="1" noChangeAspect="1"/>
          </p:cNvPicPr>
          <p:nvPr>
            <a:videoFile r:link="rId2"/>
          </p:nvPr>
        </p:nvPicPr>
        <p:blipFill>
          <a:blip r:embed="rId10" cstate="print"/>
          <a:stretch>
            <a:fillRect/>
          </a:stretch>
        </p:blipFill>
        <p:spPr>
          <a:xfrm>
            <a:off x="0" y="764704"/>
            <a:ext cx="9143999" cy="51485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6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46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46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6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46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>
                <p:cTn id="4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3568" y="332656"/>
            <a:ext cx="7772400" cy="432048"/>
          </a:xfrm>
        </p:spPr>
        <p:txBody>
          <a:bodyPr anchor="t" anchorCtr="0"/>
          <a:lstStyle/>
          <a:p>
            <a:pPr algn="ctr"/>
            <a:r>
              <a:rPr lang="en-US" altLang="zh-CN" dirty="0" smtClean="0">
                <a:solidFill>
                  <a:srgbClr val="7030A0"/>
                </a:solidFill>
              </a:rPr>
              <a:t>Any available sources at hand, I’ll take use of it.</a:t>
            </a:r>
            <a:endParaRPr lang="zh-CN" altLang="en-US" dirty="0">
              <a:solidFill>
                <a:srgbClr val="7030A0"/>
              </a:solidFill>
            </a:endParaRPr>
          </a:p>
        </p:txBody>
      </p:sp>
      <p:graphicFrame>
        <p:nvGraphicFramePr>
          <p:cNvPr id="47106" name="Object 2"/>
          <p:cNvGraphicFramePr>
            <a:graphicFrameLocks noChangeAspect="1"/>
          </p:cNvGraphicFramePr>
          <p:nvPr/>
        </p:nvGraphicFramePr>
        <p:xfrm>
          <a:off x="251520" y="836712"/>
          <a:ext cx="8286832" cy="576064"/>
        </p:xfrm>
        <a:graphic>
          <a:graphicData uri="http://schemas.openxmlformats.org/presentationml/2006/ole">
            <p:oleObj spid="_x0000_s47106" name="金山 WPS 文字" r:id="rId4" imgW="5274753" imgH="366493" progId="">
              <p:embed/>
            </p:oleObj>
          </a:graphicData>
        </a:graphic>
      </p:graphicFrame>
      <p:graphicFrame>
        <p:nvGraphicFramePr>
          <p:cNvPr id="47107" name="Object 3"/>
          <p:cNvGraphicFramePr>
            <a:graphicFrameLocks noChangeAspect="1"/>
          </p:cNvGraphicFramePr>
          <p:nvPr/>
        </p:nvGraphicFramePr>
        <p:xfrm>
          <a:off x="317307" y="1268760"/>
          <a:ext cx="8143125" cy="936104"/>
        </p:xfrm>
        <a:graphic>
          <a:graphicData uri="http://schemas.openxmlformats.org/presentationml/2006/ole">
            <p:oleObj spid="_x0000_s47107" name="金山 WPS 文字" r:id="rId5" imgW="5274753" imgH="606262" progId="">
              <p:embed/>
            </p:oleObj>
          </a:graphicData>
        </a:graphic>
      </p:graphicFrame>
      <p:graphicFrame>
        <p:nvGraphicFramePr>
          <p:cNvPr id="47108" name="Object 4"/>
          <p:cNvGraphicFramePr>
            <a:graphicFrameLocks noChangeAspect="1"/>
          </p:cNvGraphicFramePr>
          <p:nvPr/>
        </p:nvGraphicFramePr>
        <p:xfrm>
          <a:off x="323528" y="1988840"/>
          <a:ext cx="8310410" cy="2088232"/>
        </p:xfrm>
        <a:graphic>
          <a:graphicData uri="http://schemas.openxmlformats.org/presentationml/2006/ole">
            <p:oleObj spid="_x0000_s47108" name="金山 WPS 文字" r:id="rId6" imgW="5274753" imgH="1325208" progId="">
              <p:embed/>
            </p:oleObj>
          </a:graphicData>
        </a:graphic>
      </p:graphicFrame>
      <p:graphicFrame>
        <p:nvGraphicFramePr>
          <p:cNvPr id="47110" name="Object 6"/>
          <p:cNvGraphicFramePr>
            <a:graphicFrameLocks noChangeAspect="1"/>
          </p:cNvGraphicFramePr>
          <p:nvPr/>
        </p:nvGraphicFramePr>
        <p:xfrm>
          <a:off x="323528" y="4211488"/>
          <a:ext cx="8424936" cy="585664"/>
        </p:xfrm>
        <a:graphic>
          <a:graphicData uri="http://schemas.openxmlformats.org/presentationml/2006/ole">
            <p:oleObj spid="_x0000_s47110" name="金山 WPS 文字" r:id="rId7" imgW="5274753" imgH="366493" progId="">
              <p:embed/>
            </p:oleObj>
          </a:graphicData>
        </a:graphic>
      </p:graphicFrame>
      <p:graphicFrame>
        <p:nvGraphicFramePr>
          <p:cNvPr id="47111" name="Object 7"/>
          <p:cNvGraphicFramePr>
            <a:graphicFrameLocks noChangeAspect="1"/>
          </p:cNvGraphicFramePr>
          <p:nvPr/>
        </p:nvGraphicFramePr>
        <p:xfrm>
          <a:off x="323528" y="4581128"/>
          <a:ext cx="8395881" cy="1728192"/>
        </p:xfrm>
        <a:graphic>
          <a:graphicData uri="http://schemas.openxmlformats.org/presentationml/2006/ole">
            <p:oleObj spid="_x0000_s47111" name="金山 WPS 文字" r:id="rId8" imgW="5274753" imgH="1085439" progId="">
              <p:embed/>
            </p:oleObj>
          </a:graphicData>
        </a:graphic>
      </p:graphicFrame>
      <p:graphicFrame>
        <p:nvGraphicFramePr>
          <p:cNvPr id="47112" name="Object 8"/>
          <p:cNvGraphicFramePr>
            <a:graphicFrameLocks noChangeAspect="1"/>
          </p:cNvGraphicFramePr>
          <p:nvPr/>
        </p:nvGraphicFramePr>
        <p:xfrm>
          <a:off x="323528" y="3836431"/>
          <a:ext cx="8640960" cy="600681"/>
        </p:xfrm>
        <a:graphic>
          <a:graphicData uri="http://schemas.openxmlformats.org/presentationml/2006/ole">
            <p:oleObj spid="_x0000_s47112" name="金山 WPS 文字" r:id="rId9" imgW="5274753" imgH="366493" progId="">
              <p:embed/>
            </p:oleObj>
          </a:graphicData>
        </a:graphic>
      </p:graphicFrame>
      <p:pic>
        <p:nvPicPr>
          <p:cNvPr id="10" name="Video_2017-05-07_115717.wmv">
            <a:hlinkClick r:id="" action="ppaction://media"/>
          </p:cNvPr>
          <p:cNvPicPr>
            <a:picLocks noRot="1" noChangeAspect="1"/>
          </p:cNvPicPr>
          <p:nvPr>
            <a:videoFile r:link="rId2"/>
          </p:nvPr>
        </p:nvPicPr>
        <p:blipFill>
          <a:blip r:embed="rId10" cstate="print"/>
          <a:stretch>
            <a:fillRect/>
          </a:stretch>
        </p:blipFill>
        <p:spPr>
          <a:xfrm>
            <a:off x="0" y="836712"/>
            <a:ext cx="9144000" cy="51485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7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47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47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47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47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7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>
                <p:cTn id="4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技巧">
  <a:themeElements>
    <a:clrScheme name="技巧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技巧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技巧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rayons">
  <a:themeElements>
    <a:clrScheme name="Office 主题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 主题">
      <a:majorFont>
        <a:latin typeface="Comic Sans MS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FF0000"/>
        </a:dk2>
        <a:lt2>
          <a:srgbClr val="FFB800"/>
        </a:lt2>
        <a:accent1>
          <a:srgbClr val="FFEF66"/>
        </a:accent1>
        <a:accent2>
          <a:srgbClr val="000000"/>
        </a:accent2>
        <a:accent3>
          <a:srgbClr val="FFFFFF"/>
        </a:accent3>
        <a:accent4>
          <a:srgbClr val="000000"/>
        </a:accent4>
        <a:accent5>
          <a:srgbClr val="FFF6B8"/>
        </a:accent5>
        <a:accent6>
          <a:srgbClr val="000000"/>
        </a:accent6>
        <a:hlink>
          <a:srgbClr val="00B200"/>
        </a:hlink>
        <a:folHlink>
          <a:srgbClr val="703D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主题 2">
        <a:dk1>
          <a:srgbClr val="000000"/>
        </a:dk1>
        <a:lt1>
          <a:srgbClr val="FFFFFF"/>
        </a:lt1>
        <a:dk2>
          <a:srgbClr val="000000"/>
        </a:dk2>
        <a:lt2>
          <a:srgbClr val="99CCFF"/>
        </a:lt2>
        <a:accent1>
          <a:srgbClr val="CCCCFF"/>
        </a:accent1>
        <a:accent2>
          <a:srgbClr val="000066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00005C"/>
        </a:accent6>
        <a:hlink>
          <a:srgbClr val="00B200"/>
        </a:hlink>
        <a:folHlink>
          <a:srgbClr val="CCFF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主题 3">
        <a:dk1>
          <a:srgbClr val="000000"/>
        </a:dk1>
        <a:lt1>
          <a:srgbClr val="FFFFFF"/>
        </a:lt1>
        <a:dk2>
          <a:srgbClr val="000000"/>
        </a:dk2>
        <a:lt2>
          <a:srgbClr val="3399FF"/>
        </a:lt2>
        <a:accent1>
          <a:srgbClr val="CCECFF"/>
        </a:accent1>
        <a:accent2>
          <a:srgbClr val="008080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007373"/>
        </a:accent6>
        <a:hlink>
          <a:srgbClr val="009999"/>
        </a:hlink>
        <a:folHlink>
          <a:srgbClr val="3366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主题 4">
        <a:dk1>
          <a:srgbClr val="808000"/>
        </a:dk1>
        <a:lt1>
          <a:srgbClr val="FFFFFF"/>
        </a:lt1>
        <a:dk2>
          <a:srgbClr val="336600"/>
        </a:dk2>
        <a:lt2>
          <a:srgbClr val="FFFFFF"/>
        </a:lt2>
        <a:accent1>
          <a:srgbClr val="99CC00"/>
        </a:accent1>
        <a:accent2>
          <a:srgbClr val="003300"/>
        </a:accent2>
        <a:accent3>
          <a:srgbClr val="ADB8AA"/>
        </a:accent3>
        <a:accent4>
          <a:srgbClr val="DADADA"/>
        </a:accent4>
        <a:accent5>
          <a:srgbClr val="CAE2AA"/>
        </a:accent5>
        <a:accent6>
          <a:srgbClr val="002D00"/>
        </a:accent6>
        <a:hlink>
          <a:srgbClr val="CCCC00"/>
        </a:hlink>
        <a:folHlink>
          <a:srgbClr val="CCFF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5">
        <a:dk1>
          <a:srgbClr val="808080"/>
        </a:dk1>
        <a:lt1>
          <a:srgbClr val="FFFFFF"/>
        </a:lt1>
        <a:dk2>
          <a:srgbClr val="003366"/>
        </a:dk2>
        <a:lt2>
          <a:srgbClr val="CCECFF"/>
        </a:lt2>
        <a:accent1>
          <a:srgbClr val="33CCCC"/>
        </a:accent1>
        <a:accent2>
          <a:srgbClr val="006699"/>
        </a:accent2>
        <a:accent3>
          <a:srgbClr val="AAADB8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00FF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6">
        <a:dk1>
          <a:srgbClr val="6666FF"/>
        </a:dk1>
        <a:lt1>
          <a:srgbClr val="FFFFFF"/>
        </a:lt1>
        <a:dk2>
          <a:srgbClr val="000066"/>
        </a:dk2>
        <a:lt2>
          <a:srgbClr val="FFFFFF"/>
        </a:lt2>
        <a:accent1>
          <a:srgbClr val="33CCFF"/>
        </a:accent1>
        <a:accent2>
          <a:srgbClr val="0000FF"/>
        </a:accent2>
        <a:accent3>
          <a:srgbClr val="AAAAB8"/>
        </a:accent3>
        <a:accent4>
          <a:srgbClr val="DADADA"/>
        </a:accent4>
        <a:accent5>
          <a:srgbClr val="ADE2FF"/>
        </a:accent5>
        <a:accent6>
          <a:srgbClr val="0000E7"/>
        </a:accent6>
        <a:hlink>
          <a:srgbClr val="FFFF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7">
        <a:dk1>
          <a:srgbClr val="000000"/>
        </a:dk1>
        <a:lt1>
          <a:srgbClr val="FFFFFF"/>
        </a:lt1>
        <a:dk2>
          <a:srgbClr val="800080"/>
        </a:dk2>
        <a:lt2>
          <a:srgbClr val="FFFFFF"/>
        </a:lt2>
        <a:accent1>
          <a:srgbClr val="CC66FF"/>
        </a:accent1>
        <a:accent2>
          <a:srgbClr val="990099"/>
        </a:accent2>
        <a:accent3>
          <a:srgbClr val="C0AAC0"/>
        </a:accent3>
        <a:accent4>
          <a:srgbClr val="DADADA"/>
        </a:accent4>
        <a:accent5>
          <a:srgbClr val="E2B8FF"/>
        </a:accent5>
        <a:accent6>
          <a:srgbClr val="8A008A"/>
        </a:accent6>
        <a:hlink>
          <a:srgbClr val="FF9900"/>
        </a:hlink>
        <a:folHlink>
          <a:srgbClr val="FF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8">
        <a:dk1>
          <a:srgbClr val="FF3300"/>
        </a:dk1>
        <a:lt1>
          <a:srgbClr val="FFFFFF"/>
        </a:lt1>
        <a:dk2>
          <a:srgbClr val="800000"/>
        </a:dk2>
        <a:lt2>
          <a:srgbClr val="FFFFCC"/>
        </a:lt2>
        <a:accent1>
          <a:srgbClr val="FF7C80"/>
        </a:accent1>
        <a:accent2>
          <a:srgbClr val="990000"/>
        </a:accent2>
        <a:accent3>
          <a:srgbClr val="C0AAAA"/>
        </a:accent3>
        <a:accent4>
          <a:srgbClr val="DADADA"/>
        </a:accent4>
        <a:accent5>
          <a:srgbClr val="FFBFC0"/>
        </a:accent5>
        <a:accent6>
          <a:srgbClr val="8A0000"/>
        </a:accent6>
        <a:hlink>
          <a:srgbClr val="FF66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348</TotalTime>
  <Words>360</Words>
  <Application>Microsoft Office PowerPoint</Application>
  <PresentationFormat>全屏显示(4:3)</PresentationFormat>
  <Paragraphs>42</Paragraphs>
  <Slides>11</Slides>
  <Notes>0</Notes>
  <HiddenSlides>0</HiddenSlides>
  <MMClips>4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4" baseType="lpstr">
      <vt:lpstr>技巧</vt:lpstr>
      <vt:lpstr>Crayons</vt:lpstr>
      <vt:lpstr>金山 WPS 文字</vt:lpstr>
      <vt:lpstr>The physical model &amp;         A cheating program of ddt </vt:lpstr>
      <vt:lpstr>Technique + Knowledge = Technology, isn’t it?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Administrator</cp:lastModifiedBy>
  <cp:revision>50</cp:revision>
  <dcterms:modified xsi:type="dcterms:W3CDTF">2017-05-07T07:46:11Z</dcterms:modified>
</cp:coreProperties>
</file>

<file path=docProps/thumbnail.jpeg>
</file>